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8" r:id="rId4"/>
  </p:sldMasterIdLst>
  <p:notesMasterIdLst>
    <p:notesMasterId r:id="rId15"/>
  </p:notesMasterIdLst>
  <p:sldIdLst>
    <p:sldId id="256" r:id="rId5"/>
    <p:sldId id="257" r:id="rId6"/>
    <p:sldId id="263" r:id="rId7"/>
    <p:sldId id="287" r:id="rId8"/>
    <p:sldId id="286" r:id="rId9"/>
    <p:sldId id="275" r:id="rId10"/>
    <p:sldId id="265" r:id="rId11"/>
    <p:sldId id="264" r:id="rId12"/>
    <p:sldId id="288" r:id="rId13"/>
    <p:sldId id="272" r:id="rId14"/>
  </p:sldIdLst>
  <p:sldSz cx="9144000" cy="5143500" type="screen16x9"/>
  <p:notesSz cx="6858000" cy="9144000"/>
  <p:embeddedFontLst>
    <p:embeddedFont>
      <p:font typeface="Inter 18pt Black" panose="02000503000000020004" pitchFamily="2" charset="0"/>
      <p:bold r:id="rId16"/>
    </p:embeddedFont>
    <p:embeddedFont>
      <p:font typeface="Inter Black" panose="020B0604020202020204" charset="0"/>
      <p:bold r:id="rId17"/>
      <p:boldItalic r:id="rId18"/>
    </p:embeddedFont>
    <p:embeddedFont>
      <p:font typeface="Inter Light" panose="02000403000000020004" pitchFamily="2" charset="0"/>
      <p:regular r:id="rId19"/>
      <p:bold r:id="rId20"/>
      <p:italic r:id="rId21"/>
      <p:boldItalic r:id="rId22"/>
    </p:embeddedFont>
    <p:embeddedFont>
      <p:font typeface="Inter Medium" panose="02000603000000020004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ADF3B4-8FDD-428E-949C-CA2AA30C4EF2}" v="37" dt="2025-08-06T10:08:44.9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2" d="100"/>
          <a:sy n="152" d="100"/>
        </p:scale>
        <p:origin x="754" y="10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ia Fagerholm" userId="9d809d37-ebb7-434d-9f45-9c7667331aea" providerId="ADAL" clId="{8BADF3B4-8FDD-428E-949C-CA2AA30C4EF2}"/>
    <pc:docChg chg="modSld">
      <pc:chgData name="Cecilia Fagerholm" userId="9d809d37-ebb7-434d-9f45-9c7667331aea" providerId="ADAL" clId="{8BADF3B4-8FDD-428E-949C-CA2AA30C4EF2}" dt="2025-08-06T10:08:44.983" v="560"/>
      <pc:docMkLst>
        <pc:docMk/>
      </pc:docMkLst>
      <pc:sldChg chg="modSp mod">
        <pc:chgData name="Cecilia Fagerholm" userId="9d809d37-ebb7-434d-9f45-9c7667331aea" providerId="ADAL" clId="{8BADF3B4-8FDD-428E-949C-CA2AA30C4EF2}" dt="2025-08-06T08:25:33.543" v="34" actId="20577"/>
        <pc:sldMkLst>
          <pc:docMk/>
          <pc:sldMk cId="0" sldId="256"/>
        </pc:sldMkLst>
        <pc:spChg chg="mod">
          <ac:chgData name="Cecilia Fagerholm" userId="9d809d37-ebb7-434d-9f45-9c7667331aea" providerId="ADAL" clId="{8BADF3B4-8FDD-428E-949C-CA2AA30C4EF2}" dt="2025-08-06T08:25:33.543" v="34" actId="20577"/>
          <ac:spMkLst>
            <pc:docMk/>
            <pc:sldMk cId="0" sldId="256"/>
            <ac:spMk id="191" creationId="{00000000-0000-0000-0000-000000000000}"/>
          </ac:spMkLst>
        </pc:spChg>
      </pc:sldChg>
      <pc:sldChg chg="modSp mod">
        <pc:chgData name="Cecilia Fagerholm" userId="9d809d37-ebb7-434d-9f45-9c7667331aea" providerId="ADAL" clId="{8BADF3B4-8FDD-428E-949C-CA2AA30C4EF2}" dt="2025-08-06T08:27:27.502" v="49" actId="14100"/>
        <pc:sldMkLst>
          <pc:docMk/>
          <pc:sldMk cId="0" sldId="257"/>
        </pc:sldMkLst>
        <pc:spChg chg="mod">
          <ac:chgData name="Cecilia Fagerholm" userId="9d809d37-ebb7-434d-9f45-9c7667331aea" providerId="ADAL" clId="{8BADF3B4-8FDD-428E-949C-CA2AA30C4EF2}" dt="2025-08-06T08:27:27.502" v="49" actId="14100"/>
          <ac:spMkLst>
            <pc:docMk/>
            <pc:sldMk cId="0" sldId="257"/>
            <ac:spMk id="2" creationId="{72513F61-80EE-85C4-DBD3-8EEE360AECBF}"/>
          </ac:spMkLst>
        </pc:spChg>
        <pc:spChg chg="mod">
          <ac:chgData name="Cecilia Fagerholm" userId="9d809d37-ebb7-434d-9f45-9c7667331aea" providerId="ADAL" clId="{8BADF3B4-8FDD-428E-949C-CA2AA30C4EF2}" dt="2025-08-06T08:27:16.082" v="47" actId="20577"/>
          <ac:spMkLst>
            <pc:docMk/>
            <pc:sldMk cId="0" sldId="257"/>
            <ac:spMk id="6" creationId="{D3322AFD-71FA-CC6E-BCC5-259ADD24C4E0}"/>
          </ac:spMkLst>
        </pc:spChg>
      </pc:sldChg>
      <pc:sldChg chg="modSp mod">
        <pc:chgData name="Cecilia Fagerholm" userId="9d809d37-ebb7-434d-9f45-9c7667331aea" providerId="ADAL" clId="{8BADF3B4-8FDD-428E-949C-CA2AA30C4EF2}" dt="2025-08-06T09:35:55.575" v="140" actId="20577"/>
        <pc:sldMkLst>
          <pc:docMk/>
          <pc:sldMk cId="0" sldId="263"/>
        </pc:sldMkLst>
        <pc:spChg chg="mod">
          <ac:chgData name="Cecilia Fagerholm" userId="9d809d37-ebb7-434d-9f45-9c7667331aea" providerId="ADAL" clId="{8BADF3B4-8FDD-428E-949C-CA2AA30C4EF2}" dt="2025-08-06T08:27:38.628" v="74" actId="20577"/>
          <ac:spMkLst>
            <pc:docMk/>
            <pc:sldMk cId="0" sldId="263"/>
            <ac:spMk id="242" creationId="{00000000-0000-0000-0000-000000000000}"/>
          </ac:spMkLst>
        </pc:spChg>
        <pc:spChg chg="mod">
          <ac:chgData name="Cecilia Fagerholm" userId="9d809d37-ebb7-434d-9f45-9c7667331aea" providerId="ADAL" clId="{8BADF3B4-8FDD-428E-949C-CA2AA30C4EF2}" dt="2025-08-06T09:35:55.575" v="140" actId="20577"/>
          <ac:spMkLst>
            <pc:docMk/>
            <pc:sldMk cId="0" sldId="263"/>
            <ac:spMk id="243" creationId="{00000000-0000-0000-0000-000000000000}"/>
          </ac:spMkLst>
        </pc:spChg>
      </pc:sldChg>
      <pc:sldChg chg="modSp mod">
        <pc:chgData name="Cecilia Fagerholm" userId="9d809d37-ebb7-434d-9f45-9c7667331aea" providerId="ADAL" clId="{8BADF3B4-8FDD-428E-949C-CA2AA30C4EF2}" dt="2025-08-06T09:53:19.371" v="540" actId="20577"/>
        <pc:sldMkLst>
          <pc:docMk/>
          <pc:sldMk cId="0" sldId="264"/>
        </pc:sldMkLst>
        <pc:spChg chg="mod">
          <ac:chgData name="Cecilia Fagerholm" userId="9d809d37-ebb7-434d-9f45-9c7667331aea" providerId="ADAL" clId="{8BADF3B4-8FDD-428E-949C-CA2AA30C4EF2}" dt="2025-08-06T09:53:19.371" v="540" actId="20577"/>
          <ac:spMkLst>
            <pc:docMk/>
            <pc:sldMk cId="0" sldId="264"/>
            <ac:spMk id="8" creationId="{CD0A7F7F-BC8E-F9FF-7C53-B9B3BEC5907A}"/>
          </ac:spMkLst>
        </pc:spChg>
        <pc:spChg chg="mod">
          <ac:chgData name="Cecilia Fagerholm" userId="9d809d37-ebb7-434d-9f45-9c7667331aea" providerId="ADAL" clId="{8BADF3B4-8FDD-428E-949C-CA2AA30C4EF2}" dt="2025-08-06T09:51:41.558" v="527" actId="14100"/>
          <ac:spMkLst>
            <pc:docMk/>
            <pc:sldMk cId="0" sldId="264"/>
            <ac:spMk id="10" creationId="{7C316885-7730-B16E-4690-9458219E2980}"/>
          </ac:spMkLst>
        </pc:spChg>
        <pc:spChg chg="mod">
          <ac:chgData name="Cecilia Fagerholm" userId="9d809d37-ebb7-434d-9f45-9c7667331aea" providerId="ADAL" clId="{8BADF3B4-8FDD-428E-949C-CA2AA30C4EF2}" dt="2025-08-06T09:50:10.605" v="512" actId="20577"/>
          <ac:spMkLst>
            <pc:docMk/>
            <pc:sldMk cId="0" sldId="264"/>
            <ac:spMk id="250" creationId="{00000000-0000-0000-0000-000000000000}"/>
          </ac:spMkLst>
        </pc:spChg>
        <pc:spChg chg="mod">
          <ac:chgData name="Cecilia Fagerholm" userId="9d809d37-ebb7-434d-9f45-9c7667331aea" providerId="ADAL" clId="{8BADF3B4-8FDD-428E-949C-CA2AA30C4EF2}" dt="2025-08-06T09:50:15.470" v="522" actId="20577"/>
          <ac:spMkLst>
            <pc:docMk/>
            <pc:sldMk cId="0" sldId="264"/>
            <ac:spMk id="251" creationId="{00000000-0000-0000-0000-000000000000}"/>
          </ac:spMkLst>
        </pc:spChg>
      </pc:sldChg>
      <pc:sldChg chg="modSp mod">
        <pc:chgData name="Cecilia Fagerholm" userId="9d809d37-ebb7-434d-9f45-9c7667331aea" providerId="ADAL" clId="{8BADF3B4-8FDD-428E-949C-CA2AA30C4EF2}" dt="2025-08-06T09:50:04.599" v="507"/>
        <pc:sldMkLst>
          <pc:docMk/>
          <pc:sldMk cId="0" sldId="265"/>
        </pc:sldMkLst>
        <pc:spChg chg="mod">
          <ac:chgData name="Cecilia Fagerholm" userId="9d809d37-ebb7-434d-9f45-9c7667331aea" providerId="ADAL" clId="{8BADF3B4-8FDD-428E-949C-CA2AA30C4EF2}" dt="2025-08-06T09:49:22.374" v="504"/>
          <ac:spMkLst>
            <pc:docMk/>
            <pc:sldMk cId="0" sldId="265"/>
            <ac:spMk id="257" creationId="{00000000-0000-0000-0000-000000000000}"/>
          </ac:spMkLst>
        </pc:spChg>
        <pc:spChg chg="mod">
          <ac:chgData name="Cecilia Fagerholm" userId="9d809d37-ebb7-434d-9f45-9c7667331aea" providerId="ADAL" clId="{8BADF3B4-8FDD-428E-949C-CA2AA30C4EF2}" dt="2025-08-06T09:50:04.599" v="507"/>
          <ac:spMkLst>
            <pc:docMk/>
            <pc:sldMk cId="0" sldId="265"/>
            <ac:spMk id="258" creationId="{00000000-0000-0000-0000-000000000000}"/>
          </ac:spMkLst>
        </pc:spChg>
      </pc:sldChg>
      <pc:sldChg chg="modSp mod">
        <pc:chgData name="Cecilia Fagerholm" userId="9d809d37-ebb7-434d-9f45-9c7667331aea" providerId="ADAL" clId="{8BADF3B4-8FDD-428E-949C-CA2AA30C4EF2}" dt="2025-08-06T09:48:54.401" v="503"/>
        <pc:sldMkLst>
          <pc:docMk/>
          <pc:sldMk cId="0" sldId="275"/>
        </pc:sldMkLst>
        <pc:spChg chg="mod">
          <ac:chgData name="Cecilia Fagerholm" userId="9d809d37-ebb7-434d-9f45-9c7667331aea" providerId="ADAL" clId="{8BADF3B4-8FDD-428E-949C-CA2AA30C4EF2}" dt="2025-08-06T09:41:37.084" v="497" actId="20577"/>
          <ac:spMkLst>
            <pc:docMk/>
            <pc:sldMk cId="0" sldId="275"/>
            <ac:spMk id="6" creationId="{CE1C948E-11A1-B597-51B7-72E33CE37ACE}"/>
          </ac:spMkLst>
        </pc:spChg>
        <pc:spChg chg="mod">
          <ac:chgData name="Cecilia Fagerholm" userId="9d809d37-ebb7-434d-9f45-9c7667331aea" providerId="ADAL" clId="{8BADF3B4-8FDD-428E-949C-CA2AA30C4EF2}" dt="2025-08-06T09:48:54.401" v="503"/>
          <ac:spMkLst>
            <pc:docMk/>
            <pc:sldMk cId="0" sldId="275"/>
            <ac:spMk id="7" creationId="{D3880B2F-F930-2E56-6C2E-9CDDFD182B81}"/>
          </ac:spMkLst>
        </pc:spChg>
      </pc:sldChg>
      <pc:sldChg chg="modSp mod">
        <pc:chgData name="Cecilia Fagerholm" userId="9d809d37-ebb7-434d-9f45-9c7667331aea" providerId="ADAL" clId="{8BADF3B4-8FDD-428E-949C-CA2AA30C4EF2}" dt="2025-08-06T09:41:10.352" v="479"/>
        <pc:sldMkLst>
          <pc:docMk/>
          <pc:sldMk cId="999604040" sldId="286"/>
        </pc:sldMkLst>
        <pc:spChg chg="mod">
          <ac:chgData name="Cecilia Fagerholm" userId="9d809d37-ebb7-434d-9f45-9c7667331aea" providerId="ADAL" clId="{8BADF3B4-8FDD-428E-949C-CA2AA30C4EF2}" dt="2025-08-06T09:38:49.966" v="320" actId="20577"/>
          <ac:spMkLst>
            <pc:docMk/>
            <pc:sldMk cId="999604040" sldId="286"/>
            <ac:spMk id="257" creationId="{B2FCEBDC-C8AE-AC41-AF51-D3493731DBB0}"/>
          </ac:spMkLst>
        </pc:spChg>
        <pc:spChg chg="mod">
          <ac:chgData name="Cecilia Fagerholm" userId="9d809d37-ebb7-434d-9f45-9c7667331aea" providerId="ADAL" clId="{8BADF3B4-8FDD-428E-949C-CA2AA30C4EF2}" dt="2025-08-06T09:41:10.352" v="479"/>
          <ac:spMkLst>
            <pc:docMk/>
            <pc:sldMk cId="999604040" sldId="286"/>
            <ac:spMk id="258" creationId="{8778309E-14CA-AF67-4A79-5AD1855C9FEF}"/>
          </ac:spMkLst>
        </pc:spChg>
      </pc:sldChg>
      <pc:sldChg chg="modSp mod">
        <pc:chgData name="Cecilia Fagerholm" userId="9d809d37-ebb7-434d-9f45-9c7667331aea" providerId="ADAL" clId="{8BADF3B4-8FDD-428E-949C-CA2AA30C4EF2}" dt="2025-08-06T09:38:36.381" v="284" actId="20577"/>
        <pc:sldMkLst>
          <pc:docMk/>
          <pc:sldMk cId="3320087836" sldId="287"/>
        </pc:sldMkLst>
        <pc:spChg chg="mod">
          <ac:chgData name="Cecilia Fagerholm" userId="9d809d37-ebb7-434d-9f45-9c7667331aea" providerId="ADAL" clId="{8BADF3B4-8FDD-428E-949C-CA2AA30C4EF2}" dt="2025-08-06T09:36:33.905" v="145" actId="14100"/>
          <ac:spMkLst>
            <pc:docMk/>
            <pc:sldMk cId="3320087836" sldId="287"/>
            <ac:spMk id="257" creationId="{29B92E47-27E4-A8DB-1590-2BB854086899}"/>
          </ac:spMkLst>
        </pc:spChg>
        <pc:spChg chg="mod">
          <ac:chgData name="Cecilia Fagerholm" userId="9d809d37-ebb7-434d-9f45-9c7667331aea" providerId="ADAL" clId="{8BADF3B4-8FDD-428E-949C-CA2AA30C4EF2}" dt="2025-08-06T09:38:36.381" v="284" actId="20577"/>
          <ac:spMkLst>
            <pc:docMk/>
            <pc:sldMk cId="3320087836" sldId="287"/>
            <ac:spMk id="258" creationId="{9D6355FA-15DE-2606-2B97-61344212EEEE}"/>
          </ac:spMkLst>
        </pc:spChg>
      </pc:sldChg>
      <pc:sldChg chg="modSp mod">
        <pc:chgData name="Cecilia Fagerholm" userId="9d809d37-ebb7-434d-9f45-9c7667331aea" providerId="ADAL" clId="{8BADF3B4-8FDD-428E-949C-CA2AA30C4EF2}" dt="2025-08-06T10:08:44.983" v="560"/>
        <pc:sldMkLst>
          <pc:docMk/>
          <pc:sldMk cId="1428367741" sldId="288"/>
        </pc:sldMkLst>
        <pc:spChg chg="mod">
          <ac:chgData name="Cecilia Fagerholm" userId="9d809d37-ebb7-434d-9f45-9c7667331aea" providerId="ADAL" clId="{8BADF3B4-8FDD-428E-949C-CA2AA30C4EF2}" dt="2025-08-06T10:00:24.692" v="541"/>
          <ac:spMkLst>
            <pc:docMk/>
            <pc:sldMk cId="1428367741" sldId="288"/>
            <ac:spMk id="257" creationId="{F9CB3E22-0651-1AAD-93D8-62FF8234B3D4}"/>
          </ac:spMkLst>
        </pc:spChg>
        <pc:spChg chg="mod">
          <ac:chgData name="Cecilia Fagerholm" userId="9d809d37-ebb7-434d-9f45-9c7667331aea" providerId="ADAL" clId="{8BADF3B4-8FDD-428E-949C-CA2AA30C4EF2}" dt="2025-08-06T10:08:44.983" v="560"/>
          <ac:spMkLst>
            <pc:docMk/>
            <pc:sldMk cId="1428367741" sldId="288"/>
            <ac:spMk id="258" creationId="{E4C8CD75-B764-8DFB-96FB-DD32F0BD3BA9}"/>
          </ac:spMkLst>
        </pc:spChg>
      </pc:sldChg>
    </pc:docChg>
  </pc:docChgLst>
  <pc:docChgLst>
    <pc:chgData name="Cecilia Fagerholm" userId="9d809d37-ebb7-434d-9f45-9c7667331aea" providerId="ADAL" clId="{B966187C-7B38-4930-8E19-EC3D2810B715}"/>
    <pc:docChg chg="undo custSel addSld delSld modSld sldOrd">
      <pc:chgData name="Cecilia Fagerholm" userId="9d809d37-ebb7-434d-9f45-9c7667331aea" providerId="ADAL" clId="{B966187C-7B38-4930-8E19-EC3D2810B715}" dt="2025-03-27T12:38:00.955" v="1090" actId="2711"/>
      <pc:docMkLst>
        <pc:docMk/>
      </pc:docMkLst>
      <pc:sldChg chg="addSp delSp modSp mod">
        <pc:chgData name="Cecilia Fagerholm" userId="9d809d37-ebb7-434d-9f45-9c7667331aea" providerId="ADAL" clId="{B966187C-7B38-4930-8E19-EC3D2810B715}" dt="2025-03-27T12:38:00.955" v="1090" actId="2711"/>
        <pc:sldMkLst>
          <pc:docMk/>
          <pc:sldMk cId="0" sldId="256"/>
        </pc:sldMkLst>
      </pc:sldChg>
      <pc:sldChg chg="addSp delSp modSp mod">
        <pc:chgData name="Cecilia Fagerholm" userId="9d809d37-ebb7-434d-9f45-9c7667331aea" providerId="ADAL" clId="{B966187C-7B38-4930-8E19-EC3D2810B715}" dt="2025-03-27T10:38:27.157" v="558" actId="14100"/>
        <pc:sldMkLst>
          <pc:docMk/>
          <pc:sldMk cId="0" sldId="257"/>
        </pc:sldMkLst>
      </pc:sldChg>
      <pc:sldChg chg="modSp del mod">
        <pc:chgData name="Cecilia Fagerholm" userId="9d809d37-ebb7-434d-9f45-9c7667331aea" providerId="ADAL" clId="{B966187C-7B38-4930-8E19-EC3D2810B715}" dt="2025-03-27T10:50:34.903" v="968" actId="2696"/>
        <pc:sldMkLst>
          <pc:docMk/>
          <pc:sldMk cId="0" sldId="258"/>
        </pc:sldMkLst>
      </pc:sldChg>
      <pc:sldChg chg="del">
        <pc:chgData name="Cecilia Fagerholm" userId="9d809d37-ebb7-434d-9f45-9c7667331aea" providerId="ADAL" clId="{B966187C-7B38-4930-8E19-EC3D2810B715}" dt="2025-03-27T10:50:34.903" v="968" actId="2696"/>
        <pc:sldMkLst>
          <pc:docMk/>
          <pc:sldMk cId="0" sldId="259"/>
        </pc:sldMkLst>
      </pc:sldChg>
      <pc:sldChg chg="del">
        <pc:chgData name="Cecilia Fagerholm" userId="9d809d37-ebb7-434d-9f45-9c7667331aea" providerId="ADAL" clId="{B966187C-7B38-4930-8E19-EC3D2810B715}" dt="2025-03-27T10:50:34.903" v="968" actId="2696"/>
        <pc:sldMkLst>
          <pc:docMk/>
          <pc:sldMk cId="0" sldId="260"/>
        </pc:sldMkLst>
      </pc:sldChg>
      <pc:sldChg chg="del">
        <pc:chgData name="Cecilia Fagerholm" userId="9d809d37-ebb7-434d-9f45-9c7667331aea" providerId="ADAL" clId="{B966187C-7B38-4930-8E19-EC3D2810B715}" dt="2025-03-27T10:50:34.903" v="968" actId="2696"/>
        <pc:sldMkLst>
          <pc:docMk/>
          <pc:sldMk cId="0" sldId="261"/>
        </pc:sldMkLst>
      </pc:sldChg>
      <pc:sldChg chg="del">
        <pc:chgData name="Cecilia Fagerholm" userId="9d809d37-ebb7-434d-9f45-9c7667331aea" providerId="ADAL" clId="{B966187C-7B38-4930-8E19-EC3D2810B715}" dt="2025-03-27T10:50:34.903" v="968" actId="2696"/>
        <pc:sldMkLst>
          <pc:docMk/>
          <pc:sldMk cId="0" sldId="262"/>
        </pc:sldMkLst>
      </pc:sldChg>
      <pc:sldChg chg="modSp mod ord">
        <pc:chgData name="Cecilia Fagerholm" userId="9d809d37-ebb7-434d-9f45-9c7667331aea" providerId="ADAL" clId="{B966187C-7B38-4930-8E19-EC3D2810B715}" dt="2025-03-27T10:49:32.100" v="951" actId="12"/>
        <pc:sldMkLst>
          <pc:docMk/>
          <pc:sldMk cId="0" sldId="263"/>
        </pc:sldMkLst>
      </pc:sldChg>
      <pc:sldChg chg="addSp delSp modSp mod ord">
        <pc:chgData name="Cecilia Fagerholm" userId="9d809d37-ebb7-434d-9f45-9c7667331aea" providerId="ADAL" clId="{B966187C-7B38-4930-8E19-EC3D2810B715}" dt="2025-03-27T10:46:58.425" v="852" actId="14826"/>
        <pc:sldMkLst>
          <pc:docMk/>
          <pc:sldMk cId="0" sldId="264"/>
        </pc:sldMkLst>
      </pc:sldChg>
      <pc:sldChg chg="addSp modSp mod ord">
        <pc:chgData name="Cecilia Fagerholm" userId="9d809d37-ebb7-434d-9f45-9c7667331aea" providerId="ADAL" clId="{B966187C-7B38-4930-8E19-EC3D2810B715}" dt="2025-03-27T10:53:45.485" v="1081" actId="18131"/>
        <pc:sldMkLst>
          <pc:docMk/>
          <pc:sldMk cId="0" sldId="265"/>
        </pc:sldMkLst>
      </pc:sldChg>
      <pc:sldChg chg="del">
        <pc:chgData name="Cecilia Fagerholm" userId="9d809d37-ebb7-434d-9f45-9c7667331aea" providerId="ADAL" clId="{B966187C-7B38-4930-8E19-EC3D2810B715}" dt="2025-03-27T10:50:34.903" v="968" actId="2696"/>
        <pc:sldMkLst>
          <pc:docMk/>
          <pc:sldMk cId="0" sldId="266"/>
        </pc:sldMkLst>
      </pc:sldChg>
      <pc:sldChg chg="del">
        <pc:chgData name="Cecilia Fagerholm" userId="9d809d37-ebb7-434d-9f45-9c7667331aea" providerId="ADAL" clId="{B966187C-7B38-4930-8E19-EC3D2810B715}" dt="2025-03-27T10:50:34.903" v="968" actId="2696"/>
        <pc:sldMkLst>
          <pc:docMk/>
          <pc:sldMk cId="0" sldId="267"/>
        </pc:sldMkLst>
      </pc:sldChg>
      <pc:sldChg chg="del">
        <pc:chgData name="Cecilia Fagerholm" userId="9d809d37-ebb7-434d-9f45-9c7667331aea" providerId="ADAL" clId="{B966187C-7B38-4930-8E19-EC3D2810B715}" dt="2025-03-27T10:50:34.903" v="968" actId="2696"/>
        <pc:sldMkLst>
          <pc:docMk/>
          <pc:sldMk cId="0" sldId="268"/>
        </pc:sldMkLst>
      </pc:sldChg>
      <pc:sldChg chg="del">
        <pc:chgData name="Cecilia Fagerholm" userId="9d809d37-ebb7-434d-9f45-9c7667331aea" providerId="ADAL" clId="{B966187C-7B38-4930-8E19-EC3D2810B715}" dt="2025-03-27T10:50:34.903" v="968" actId="2696"/>
        <pc:sldMkLst>
          <pc:docMk/>
          <pc:sldMk cId="0" sldId="269"/>
        </pc:sldMkLst>
      </pc:sldChg>
      <pc:sldChg chg="del">
        <pc:chgData name="Cecilia Fagerholm" userId="9d809d37-ebb7-434d-9f45-9c7667331aea" providerId="ADAL" clId="{B966187C-7B38-4930-8E19-EC3D2810B715}" dt="2025-03-27T10:50:34.903" v="968" actId="2696"/>
        <pc:sldMkLst>
          <pc:docMk/>
          <pc:sldMk cId="0" sldId="270"/>
        </pc:sldMkLst>
      </pc:sldChg>
      <pc:sldChg chg="del">
        <pc:chgData name="Cecilia Fagerholm" userId="9d809d37-ebb7-434d-9f45-9c7667331aea" providerId="ADAL" clId="{B966187C-7B38-4930-8E19-EC3D2810B715}" dt="2025-03-27T10:50:47.456" v="970" actId="2696"/>
        <pc:sldMkLst>
          <pc:docMk/>
          <pc:sldMk cId="0" sldId="271"/>
        </pc:sldMkLst>
      </pc:sldChg>
      <pc:sldChg chg="del">
        <pc:chgData name="Cecilia Fagerholm" userId="9d809d37-ebb7-434d-9f45-9c7667331aea" providerId="ADAL" clId="{B966187C-7B38-4930-8E19-EC3D2810B715}" dt="2025-03-27T10:50:43.233" v="969" actId="2696"/>
        <pc:sldMkLst>
          <pc:docMk/>
          <pc:sldMk cId="0" sldId="273"/>
        </pc:sldMkLst>
      </pc:sldChg>
      <pc:sldChg chg="del">
        <pc:chgData name="Cecilia Fagerholm" userId="9d809d37-ebb7-434d-9f45-9c7667331aea" providerId="ADAL" clId="{B966187C-7B38-4930-8E19-EC3D2810B715}" dt="2025-03-27T10:50:43.233" v="969" actId="2696"/>
        <pc:sldMkLst>
          <pc:docMk/>
          <pc:sldMk cId="0" sldId="274"/>
        </pc:sldMkLst>
      </pc:sldChg>
      <pc:sldChg chg="addSp delSp modSp mod ord">
        <pc:chgData name="Cecilia Fagerholm" userId="9d809d37-ebb7-434d-9f45-9c7667331aea" providerId="ADAL" clId="{B966187C-7B38-4930-8E19-EC3D2810B715}" dt="2025-03-27T10:52:50.309" v="1080" actId="114"/>
        <pc:sldMkLst>
          <pc:docMk/>
          <pc:sldMk cId="0" sldId="275"/>
        </pc:sldMkLst>
      </pc:sldChg>
      <pc:sldChg chg="del">
        <pc:chgData name="Cecilia Fagerholm" userId="9d809d37-ebb7-434d-9f45-9c7667331aea" providerId="ADAL" clId="{B966187C-7B38-4930-8E19-EC3D2810B715}" dt="2025-03-27T10:50:43.233" v="969" actId="2696"/>
        <pc:sldMkLst>
          <pc:docMk/>
          <pc:sldMk cId="0" sldId="276"/>
        </pc:sldMkLst>
      </pc:sldChg>
      <pc:sldChg chg="del">
        <pc:chgData name="Cecilia Fagerholm" userId="9d809d37-ebb7-434d-9f45-9c7667331aea" providerId="ADAL" clId="{B966187C-7B38-4930-8E19-EC3D2810B715}" dt="2025-03-27T10:50:43.233" v="969" actId="2696"/>
        <pc:sldMkLst>
          <pc:docMk/>
          <pc:sldMk cId="0" sldId="277"/>
        </pc:sldMkLst>
      </pc:sldChg>
      <pc:sldChg chg="del">
        <pc:chgData name="Cecilia Fagerholm" userId="9d809d37-ebb7-434d-9f45-9c7667331aea" providerId="ADAL" clId="{B966187C-7B38-4930-8E19-EC3D2810B715}" dt="2025-03-27T10:50:43.233" v="969" actId="2696"/>
        <pc:sldMkLst>
          <pc:docMk/>
          <pc:sldMk cId="0" sldId="278"/>
        </pc:sldMkLst>
      </pc:sldChg>
      <pc:sldChg chg="del">
        <pc:chgData name="Cecilia Fagerholm" userId="9d809d37-ebb7-434d-9f45-9c7667331aea" providerId="ADAL" clId="{B966187C-7B38-4930-8E19-EC3D2810B715}" dt="2025-03-27T10:50:43.233" v="969" actId="2696"/>
        <pc:sldMkLst>
          <pc:docMk/>
          <pc:sldMk cId="0" sldId="279"/>
        </pc:sldMkLst>
      </pc:sldChg>
      <pc:sldChg chg="del">
        <pc:chgData name="Cecilia Fagerholm" userId="9d809d37-ebb7-434d-9f45-9c7667331aea" providerId="ADAL" clId="{B966187C-7B38-4930-8E19-EC3D2810B715}" dt="2025-03-27T10:50:43.233" v="969" actId="2696"/>
        <pc:sldMkLst>
          <pc:docMk/>
          <pc:sldMk cId="0" sldId="280"/>
        </pc:sldMkLst>
      </pc:sldChg>
      <pc:sldChg chg="del">
        <pc:chgData name="Cecilia Fagerholm" userId="9d809d37-ebb7-434d-9f45-9c7667331aea" providerId="ADAL" clId="{B966187C-7B38-4930-8E19-EC3D2810B715}" dt="2025-03-27T10:50:43.233" v="969" actId="2696"/>
        <pc:sldMkLst>
          <pc:docMk/>
          <pc:sldMk cId="0" sldId="281"/>
        </pc:sldMkLst>
      </pc:sldChg>
      <pc:sldChg chg="del">
        <pc:chgData name="Cecilia Fagerholm" userId="9d809d37-ebb7-434d-9f45-9c7667331aea" providerId="ADAL" clId="{B966187C-7B38-4930-8E19-EC3D2810B715}" dt="2025-03-27T10:50:43.233" v="969" actId="2696"/>
        <pc:sldMkLst>
          <pc:docMk/>
          <pc:sldMk cId="0" sldId="282"/>
        </pc:sldMkLst>
      </pc:sldChg>
      <pc:sldChg chg="del">
        <pc:chgData name="Cecilia Fagerholm" userId="9d809d37-ebb7-434d-9f45-9c7667331aea" providerId="ADAL" clId="{B966187C-7B38-4930-8E19-EC3D2810B715}" dt="2025-03-27T10:50:43.233" v="969" actId="2696"/>
        <pc:sldMkLst>
          <pc:docMk/>
          <pc:sldMk cId="0" sldId="283"/>
        </pc:sldMkLst>
      </pc:sldChg>
      <pc:sldChg chg="del">
        <pc:chgData name="Cecilia Fagerholm" userId="9d809d37-ebb7-434d-9f45-9c7667331aea" providerId="ADAL" clId="{B966187C-7B38-4930-8E19-EC3D2810B715}" dt="2025-03-27T10:50:43.233" v="969" actId="2696"/>
        <pc:sldMkLst>
          <pc:docMk/>
          <pc:sldMk cId="0" sldId="284"/>
        </pc:sldMkLst>
      </pc:sldChg>
      <pc:sldChg chg="del">
        <pc:chgData name="Cecilia Fagerholm" userId="9d809d37-ebb7-434d-9f45-9c7667331aea" providerId="ADAL" clId="{B966187C-7B38-4930-8E19-EC3D2810B715}" dt="2025-03-27T10:50:43.233" v="969" actId="2696"/>
        <pc:sldMkLst>
          <pc:docMk/>
          <pc:sldMk cId="0" sldId="285"/>
        </pc:sldMkLst>
      </pc:sldChg>
      <pc:sldChg chg="addSp modSp add mod">
        <pc:chgData name="Cecilia Fagerholm" userId="9d809d37-ebb7-434d-9f45-9c7667331aea" providerId="ADAL" clId="{B966187C-7B38-4930-8E19-EC3D2810B715}" dt="2025-03-27T10:52:09.229" v="991" actId="1076"/>
        <pc:sldMkLst>
          <pc:docMk/>
          <pc:sldMk cId="999604040" sldId="286"/>
        </pc:sldMkLst>
      </pc:sldChg>
      <pc:sldChg chg="modSp add del mod ord">
        <pc:chgData name="Cecilia Fagerholm" userId="9d809d37-ebb7-434d-9f45-9c7667331aea" providerId="ADAL" clId="{B966187C-7B38-4930-8E19-EC3D2810B715}" dt="2025-03-27T10:35:25.813" v="526" actId="2696"/>
        <pc:sldMkLst>
          <pc:docMk/>
          <pc:sldMk cId="3238850832" sldId="287"/>
        </pc:sldMkLst>
      </pc:sldChg>
      <pc:sldChg chg="modSp add mod">
        <pc:chgData name="Cecilia Fagerholm" userId="9d809d37-ebb7-434d-9f45-9c7667331aea" providerId="ADAL" clId="{B966187C-7B38-4930-8E19-EC3D2810B715}" dt="2025-03-27T10:49:38.336" v="952" actId="12"/>
        <pc:sldMkLst>
          <pc:docMk/>
          <pc:sldMk cId="3320087836" sldId="287"/>
        </pc:sldMkLst>
      </pc:sldChg>
      <pc:sldChg chg="addSp delSp modSp add mod ord">
        <pc:chgData name="Cecilia Fagerholm" userId="9d809d37-ebb7-434d-9f45-9c7667331aea" providerId="ADAL" clId="{B966187C-7B38-4930-8E19-EC3D2810B715}" dt="2025-03-27T10:50:12.422" v="967" actId="20577"/>
        <pc:sldMkLst>
          <pc:docMk/>
          <pc:sldMk cId="1428367741" sldId="288"/>
        </pc:sldMkLst>
      </pc:sldChg>
      <pc:sldMasterChg chg="delSldLayout">
        <pc:chgData name="Cecilia Fagerholm" userId="9d809d37-ebb7-434d-9f45-9c7667331aea" providerId="ADAL" clId="{B966187C-7B38-4930-8E19-EC3D2810B715}" dt="2025-03-27T10:50:47.456" v="970" actId="2696"/>
        <pc:sldMasterMkLst>
          <pc:docMk/>
          <pc:sldMasterMk cId="0" sldId="2147483678"/>
        </pc:sldMasterMkLst>
        <pc:sldLayoutChg chg="del">
          <pc:chgData name="Cecilia Fagerholm" userId="9d809d37-ebb7-434d-9f45-9c7667331aea" providerId="ADAL" clId="{B966187C-7B38-4930-8E19-EC3D2810B715}" dt="2025-03-27T10:50:34.903" v="968" actId="2696"/>
          <pc:sldLayoutMkLst>
            <pc:docMk/>
            <pc:sldMasterMk cId="0" sldId="2147483678"/>
            <pc:sldLayoutMk cId="0" sldId="2147483648"/>
          </pc:sldLayoutMkLst>
        </pc:sldLayoutChg>
        <pc:sldLayoutChg chg="del">
          <pc:chgData name="Cecilia Fagerholm" userId="9d809d37-ebb7-434d-9f45-9c7667331aea" providerId="ADAL" clId="{B966187C-7B38-4930-8E19-EC3D2810B715}" dt="2025-03-27T10:50:34.903" v="968" actId="2696"/>
          <pc:sldLayoutMkLst>
            <pc:docMk/>
            <pc:sldMasterMk cId="0" sldId="2147483678"/>
            <pc:sldLayoutMk cId="0" sldId="2147483649"/>
          </pc:sldLayoutMkLst>
        </pc:sldLayoutChg>
        <pc:sldLayoutChg chg="del">
          <pc:chgData name="Cecilia Fagerholm" userId="9d809d37-ebb7-434d-9f45-9c7667331aea" providerId="ADAL" clId="{B966187C-7B38-4930-8E19-EC3D2810B715}" dt="2025-03-27T10:50:47.456" v="970" actId="2696"/>
          <pc:sldLayoutMkLst>
            <pc:docMk/>
            <pc:sldMasterMk cId="0" sldId="2147483678"/>
            <pc:sldLayoutMk cId="0" sldId="2147483653"/>
          </pc:sldLayoutMkLst>
        </pc:sldLayoutChg>
        <pc:sldLayoutChg chg="del">
          <pc:chgData name="Cecilia Fagerholm" userId="9d809d37-ebb7-434d-9f45-9c7667331aea" providerId="ADAL" clId="{B966187C-7B38-4930-8E19-EC3D2810B715}" dt="2025-03-27T10:50:34.903" v="968" actId="2696"/>
          <pc:sldLayoutMkLst>
            <pc:docMk/>
            <pc:sldMasterMk cId="0" sldId="2147483678"/>
            <pc:sldLayoutMk cId="0" sldId="2147483654"/>
          </pc:sldLayoutMkLst>
        </pc:sldLayoutChg>
        <pc:sldLayoutChg chg="del">
          <pc:chgData name="Cecilia Fagerholm" userId="9d809d37-ebb7-434d-9f45-9c7667331aea" providerId="ADAL" clId="{B966187C-7B38-4930-8E19-EC3D2810B715}" dt="2025-03-27T10:50:43.233" v="969" actId="2696"/>
          <pc:sldLayoutMkLst>
            <pc:docMk/>
            <pc:sldMasterMk cId="0" sldId="2147483678"/>
            <pc:sldLayoutMk cId="0" sldId="2147483657"/>
          </pc:sldLayoutMkLst>
        </pc:sldLayoutChg>
        <pc:sldLayoutChg chg="del">
          <pc:chgData name="Cecilia Fagerholm" userId="9d809d37-ebb7-434d-9f45-9c7667331aea" providerId="ADAL" clId="{B966187C-7B38-4930-8E19-EC3D2810B715}" dt="2025-03-27T10:50:43.233" v="969" actId="2696"/>
          <pc:sldLayoutMkLst>
            <pc:docMk/>
            <pc:sldMasterMk cId="0" sldId="2147483678"/>
            <pc:sldLayoutMk cId="0" sldId="2147483658"/>
          </pc:sldLayoutMkLst>
        </pc:sldLayoutChg>
        <pc:sldLayoutChg chg="del">
          <pc:chgData name="Cecilia Fagerholm" userId="9d809d37-ebb7-434d-9f45-9c7667331aea" providerId="ADAL" clId="{B966187C-7B38-4930-8E19-EC3D2810B715}" dt="2025-03-27T10:50:34.903" v="968" actId="2696"/>
          <pc:sldLayoutMkLst>
            <pc:docMk/>
            <pc:sldMasterMk cId="0" sldId="2147483678"/>
            <pc:sldLayoutMk cId="0" sldId="2147483661"/>
          </pc:sldLayoutMkLst>
        </pc:sldLayoutChg>
        <pc:sldLayoutChg chg="del">
          <pc:chgData name="Cecilia Fagerholm" userId="9d809d37-ebb7-434d-9f45-9c7667331aea" providerId="ADAL" clId="{B966187C-7B38-4930-8E19-EC3D2810B715}" dt="2025-03-27T10:50:43.233" v="969" actId="2696"/>
          <pc:sldLayoutMkLst>
            <pc:docMk/>
            <pc:sldMasterMk cId="0" sldId="2147483678"/>
            <pc:sldLayoutMk cId="0" sldId="2147483665"/>
          </pc:sldLayoutMkLst>
        </pc:sldLayoutChg>
        <pc:sldLayoutChg chg="del">
          <pc:chgData name="Cecilia Fagerholm" userId="9d809d37-ebb7-434d-9f45-9c7667331aea" providerId="ADAL" clId="{B966187C-7B38-4930-8E19-EC3D2810B715}" dt="2025-03-27T10:50:43.233" v="969" actId="2696"/>
          <pc:sldLayoutMkLst>
            <pc:docMk/>
            <pc:sldMasterMk cId="0" sldId="2147483678"/>
            <pc:sldLayoutMk cId="0" sldId="2147483667"/>
          </pc:sldLayoutMkLst>
        </pc:sldLayoutChg>
        <pc:sldLayoutChg chg="del">
          <pc:chgData name="Cecilia Fagerholm" userId="9d809d37-ebb7-434d-9f45-9c7667331aea" providerId="ADAL" clId="{B966187C-7B38-4930-8E19-EC3D2810B715}" dt="2025-03-27T10:50:43.233" v="969" actId="2696"/>
          <pc:sldLayoutMkLst>
            <pc:docMk/>
            <pc:sldMasterMk cId="0" sldId="2147483678"/>
            <pc:sldLayoutMk cId="0" sldId="2147483671"/>
          </pc:sldLayoutMkLst>
        </pc:sldLayoutChg>
        <pc:sldLayoutChg chg="del">
          <pc:chgData name="Cecilia Fagerholm" userId="9d809d37-ebb7-434d-9f45-9c7667331aea" providerId="ADAL" clId="{B966187C-7B38-4930-8E19-EC3D2810B715}" dt="2025-03-27T10:50:43.233" v="969" actId="2696"/>
          <pc:sldLayoutMkLst>
            <pc:docMk/>
            <pc:sldMasterMk cId="0" sldId="2147483678"/>
            <pc:sldLayoutMk cId="0" sldId="2147483674"/>
          </pc:sldLayoutMkLst>
        </pc:sldLayoutChg>
        <pc:sldLayoutChg chg="del">
          <pc:chgData name="Cecilia Fagerholm" userId="9d809d37-ebb7-434d-9f45-9c7667331aea" providerId="ADAL" clId="{B966187C-7B38-4930-8E19-EC3D2810B715}" dt="2025-03-27T10:50:34.903" v="968" actId="2696"/>
          <pc:sldLayoutMkLst>
            <pc:docMk/>
            <pc:sldMasterMk cId="0" sldId="2147483678"/>
            <pc:sldLayoutMk cId="0" sldId="2147483676"/>
          </pc:sldLayoutMkLst>
        </pc:sldLayoutChg>
        <pc:sldLayoutChg chg="del">
          <pc:chgData name="Cecilia Fagerholm" userId="9d809d37-ebb7-434d-9f45-9c7667331aea" providerId="ADAL" clId="{B966187C-7B38-4930-8E19-EC3D2810B715}" dt="2025-03-27T10:50:34.903" v="968" actId="2696"/>
          <pc:sldLayoutMkLst>
            <pc:docMk/>
            <pc:sldMasterMk cId="0" sldId="2147483678"/>
            <pc:sldLayoutMk cId="0" sldId="214748367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1f27f6ff4e_0_10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1f27f6ff4e_0_10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1f27f6ff4e_0_9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1f27f6ff4e_0_9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1f27f6ff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1f27f6ff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1f27f6ff4e_0_1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1f27f6ff4e_0_1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>
          <a:extLst>
            <a:ext uri="{FF2B5EF4-FFF2-40B4-BE49-F238E27FC236}">
              <a16:creationId xmlns:a16="http://schemas.microsoft.com/office/drawing/2014/main" id="{88179B7D-C313-8B97-8DEA-CE657FBD7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1f27f6ff4e_0_1320:notes">
            <a:extLst>
              <a:ext uri="{FF2B5EF4-FFF2-40B4-BE49-F238E27FC236}">
                <a16:creationId xmlns:a16="http://schemas.microsoft.com/office/drawing/2014/main" id="{1D21DD9B-E677-CB05-67C1-DE71DA93E6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1f27f6ff4e_0_1320:notes">
            <a:extLst>
              <a:ext uri="{FF2B5EF4-FFF2-40B4-BE49-F238E27FC236}">
                <a16:creationId xmlns:a16="http://schemas.microsoft.com/office/drawing/2014/main" id="{A4BACC5D-06EC-40B2-79EF-F1F875B25F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0229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>
          <a:extLst>
            <a:ext uri="{FF2B5EF4-FFF2-40B4-BE49-F238E27FC236}">
              <a16:creationId xmlns:a16="http://schemas.microsoft.com/office/drawing/2014/main" id="{6FFA91DF-C915-B483-5E2D-5C445F559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1f27f6ff4e_0_1320:notes">
            <a:extLst>
              <a:ext uri="{FF2B5EF4-FFF2-40B4-BE49-F238E27FC236}">
                <a16:creationId xmlns:a16="http://schemas.microsoft.com/office/drawing/2014/main" id="{F5839C2D-CA6B-2C73-BB87-2DA1E1B5F7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1f27f6ff4e_0_1320:notes">
            <a:extLst>
              <a:ext uri="{FF2B5EF4-FFF2-40B4-BE49-F238E27FC236}">
                <a16:creationId xmlns:a16="http://schemas.microsoft.com/office/drawing/2014/main" id="{F7134AC0-A9AE-FDD6-DE29-B0D0AC566D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8460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27bb94e717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27bb94e717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1f27f6ff4e_0_1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1f27f6ff4e_0_1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1f27f6ff4e_0_1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1f27f6ff4e_0_1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>
          <a:extLst>
            <a:ext uri="{FF2B5EF4-FFF2-40B4-BE49-F238E27FC236}">
              <a16:creationId xmlns:a16="http://schemas.microsoft.com/office/drawing/2014/main" id="{5B92876B-D3AB-93EF-16EA-1D9826BBA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1f27f6ff4e_0_1320:notes">
            <a:extLst>
              <a:ext uri="{FF2B5EF4-FFF2-40B4-BE49-F238E27FC236}">
                <a16:creationId xmlns:a16="http://schemas.microsoft.com/office/drawing/2014/main" id="{551449B0-E761-CC6E-6435-BD167A83ED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1f27f6ff4e_0_1320:notes">
            <a:extLst>
              <a:ext uri="{FF2B5EF4-FFF2-40B4-BE49-F238E27FC236}">
                <a16:creationId xmlns:a16="http://schemas.microsoft.com/office/drawing/2014/main" id="{5A3BF400-7E79-55EB-EC54-8B5F998386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7462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Photo">
  <p:cSld name="TITLE_1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orange logo&#10;&#10;AI-generated content may be incorrect.">
            <a:extLst>
              <a:ext uri="{FF2B5EF4-FFF2-40B4-BE49-F238E27FC236}">
                <a16:creationId xmlns:a16="http://schemas.microsoft.com/office/drawing/2014/main" id="{6F160698-C2DD-03AC-B927-9FAFC4EB26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177" y="221454"/>
            <a:ext cx="2103391" cy="882796"/>
          </a:xfrm>
          <a:prstGeom prst="rect">
            <a:avLst/>
          </a:prstGeom>
        </p:spPr>
      </p:pic>
      <p:sp>
        <p:nvSpPr>
          <p:cNvPr id="32" name="Google Shape;32;p4"/>
          <p:cNvSpPr txBox="1">
            <a:spLocks noGrp="1"/>
          </p:cNvSpPr>
          <p:nvPr>
            <p:ph type="ctrTitle"/>
          </p:nvPr>
        </p:nvSpPr>
        <p:spPr>
          <a:xfrm>
            <a:off x="311701" y="2197925"/>
            <a:ext cx="4049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Font typeface="Inter Black"/>
              <a:buNone/>
              <a:defRPr sz="3200">
                <a:latin typeface="Inter Black"/>
                <a:ea typeface="Inter Black"/>
                <a:cs typeface="Inter Black"/>
                <a:sym typeface="Inter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Font typeface="Inter Black"/>
              <a:buNone/>
              <a:defRPr sz="5200">
                <a:latin typeface="Inter Black"/>
                <a:ea typeface="Inter Black"/>
                <a:cs typeface="Inter Black"/>
                <a:sym typeface="Inter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Font typeface="Inter Black"/>
              <a:buNone/>
              <a:defRPr sz="5200">
                <a:latin typeface="Inter Black"/>
                <a:ea typeface="Inter Black"/>
                <a:cs typeface="Inter Black"/>
                <a:sym typeface="Inter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Font typeface="Inter Black"/>
              <a:buNone/>
              <a:defRPr sz="5200">
                <a:latin typeface="Inter Black"/>
                <a:ea typeface="Inter Black"/>
                <a:cs typeface="Inter Black"/>
                <a:sym typeface="Inter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Font typeface="Inter Black"/>
              <a:buNone/>
              <a:defRPr sz="5200">
                <a:latin typeface="Inter Black"/>
                <a:ea typeface="Inter Black"/>
                <a:cs typeface="Inter Black"/>
                <a:sym typeface="Inter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Font typeface="Inter Black"/>
              <a:buNone/>
              <a:defRPr sz="5200">
                <a:latin typeface="Inter Black"/>
                <a:ea typeface="Inter Black"/>
                <a:cs typeface="Inter Black"/>
                <a:sym typeface="Inter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Font typeface="Inter Black"/>
              <a:buNone/>
              <a:defRPr sz="5200">
                <a:latin typeface="Inter Black"/>
                <a:ea typeface="Inter Black"/>
                <a:cs typeface="Inter Black"/>
                <a:sym typeface="Inter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Font typeface="Inter Black"/>
              <a:buNone/>
              <a:defRPr sz="5200">
                <a:latin typeface="Inter Black"/>
                <a:ea typeface="Inter Black"/>
                <a:cs typeface="Inter Black"/>
                <a:sym typeface="Inter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Font typeface="Inter Black"/>
              <a:buNone/>
              <a:defRPr sz="5200">
                <a:latin typeface="Inter Black"/>
                <a:ea typeface="Inter Black"/>
                <a:cs typeface="Inter Black"/>
                <a:sym typeface="Inter Black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ubTitle" idx="1"/>
          </p:nvPr>
        </p:nvSpPr>
        <p:spPr>
          <a:xfrm>
            <a:off x="311700" y="4250525"/>
            <a:ext cx="4049700" cy="5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2"/>
          </p:nvPr>
        </p:nvSpPr>
        <p:spPr>
          <a:xfrm>
            <a:off x="391450" y="393550"/>
            <a:ext cx="1798800" cy="9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ldNum" idx="12"/>
          </p:nvPr>
        </p:nvSpPr>
        <p:spPr>
          <a:xfrm>
            <a:off x="7699508" y="4783631"/>
            <a:ext cx="285900" cy="1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22" name="Google Shape;122;p18"/>
          <p:cNvCxnSpPr/>
          <p:nvPr/>
        </p:nvCxnSpPr>
        <p:spPr>
          <a:xfrm>
            <a:off x="8108650" y="4715525"/>
            <a:ext cx="0" cy="302400"/>
          </a:xfrm>
          <a:prstGeom prst="straightConnector1">
            <a:avLst/>
          </a:prstGeom>
          <a:noFill/>
          <a:ln w="9525" cap="flat" cmpd="sng">
            <a:solidFill>
              <a:srgbClr val="DEDBD7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 descr="A black and orange logo&#10;&#10;AI-generated content may be incorrect.">
            <a:extLst>
              <a:ext uri="{FF2B5EF4-FFF2-40B4-BE49-F238E27FC236}">
                <a16:creationId xmlns:a16="http://schemas.microsoft.com/office/drawing/2014/main" id="{7C630091-9A81-5BC8-3CD6-AA329CBCAE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20" y="4695085"/>
            <a:ext cx="802586" cy="3368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Inter Black"/>
              <a:buNone/>
              <a:defRPr sz="12000">
                <a:latin typeface="Inter Black"/>
                <a:ea typeface="Inter Black"/>
                <a:cs typeface="Inter Black"/>
                <a:sym typeface="Inter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1"/>
          </p:nvPr>
        </p:nvSpPr>
        <p:spPr>
          <a:xfrm>
            <a:off x="311700" y="2847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sldNum" idx="12"/>
          </p:nvPr>
        </p:nvSpPr>
        <p:spPr>
          <a:xfrm>
            <a:off x="7699508" y="4783631"/>
            <a:ext cx="285900" cy="1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34" name="Google Shape;134;p20"/>
          <p:cNvCxnSpPr/>
          <p:nvPr/>
        </p:nvCxnSpPr>
        <p:spPr>
          <a:xfrm>
            <a:off x="8108650" y="4715525"/>
            <a:ext cx="0" cy="302400"/>
          </a:xfrm>
          <a:prstGeom prst="straightConnector1">
            <a:avLst/>
          </a:prstGeom>
          <a:noFill/>
          <a:ln w="9525" cap="flat" cmpd="sng">
            <a:solidFill>
              <a:srgbClr val="DEDBD7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3" descr="A black and orange logo&#10;&#10;AI-generated content may be incorrect.">
            <a:extLst>
              <a:ext uri="{FF2B5EF4-FFF2-40B4-BE49-F238E27FC236}">
                <a16:creationId xmlns:a16="http://schemas.microsoft.com/office/drawing/2014/main" id="{736BF5D5-73BF-C1E3-2182-08B2249B52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20" y="4695085"/>
            <a:ext cx="802586" cy="3368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>
            <a:spLocks noGrp="1"/>
          </p:cNvSpPr>
          <p:nvPr>
            <p:ph type="sldNum" idx="12"/>
          </p:nvPr>
        </p:nvSpPr>
        <p:spPr>
          <a:xfrm>
            <a:off x="7699508" y="4783631"/>
            <a:ext cx="285900" cy="1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45" name="Google Shape;145;p22"/>
          <p:cNvCxnSpPr/>
          <p:nvPr/>
        </p:nvCxnSpPr>
        <p:spPr>
          <a:xfrm>
            <a:off x="8108650" y="4715525"/>
            <a:ext cx="0" cy="302400"/>
          </a:xfrm>
          <a:prstGeom prst="straightConnector1">
            <a:avLst/>
          </a:prstGeom>
          <a:noFill/>
          <a:ln w="9525" cap="flat" cmpd="sng">
            <a:solidFill>
              <a:srgbClr val="DEDBD7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 descr="A black and orange logo&#10;&#10;AI-generated content may be incorrect.">
            <a:extLst>
              <a:ext uri="{FF2B5EF4-FFF2-40B4-BE49-F238E27FC236}">
                <a16:creationId xmlns:a16="http://schemas.microsoft.com/office/drawing/2014/main" id="{0749E06B-1696-D7DE-815D-826E79E620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20" y="4695085"/>
            <a:ext cx="802586" cy="3368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idnight">
  <p:cSld name="BLANK_2">
    <p:bg>
      <p:bgPr>
        <a:solidFill>
          <a:srgbClr val="111222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3A56C048-2D3A-F093-4796-1327196546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105" y="4701601"/>
            <a:ext cx="802575" cy="336842"/>
          </a:xfrm>
          <a:prstGeom prst="rect">
            <a:avLst/>
          </a:prstGeom>
        </p:spPr>
      </p:pic>
      <p:sp>
        <p:nvSpPr>
          <p:cNvPr id="147" name="Google Shape;147;p23"/>
          <p:cNvSpPr txBox="1">
            <a:spLocks noGrp="1"/>
          </p:cNvSpPr>
          <p:nvPr>
            <p:ph type="sldNum" idx="12"/>
          </p:nvPr>
        </p:nvSpPr>
        <p:spPr>
          <a:xfrm>
            <a:off x="7699508" y="4783631"/>
            <a:ext cx="285900" cy="1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 sz="800">
                <a:solidFill>
                  <a:srgbClr val="C9C4BC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buNone/>
              <a:defRPr sz="800">
                <a:solidFill>
                  <a:srgbClr val="C9C4BC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buNone/>
              <a:defRPr sz="800">
                <a:solidFill>
                  <a:srgbClr val="C9C4BC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buNone/>
              <a:defRPr sz="800">
                <a:solidFill>
                  <a:srgbClr val="C9C4BC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buNone/>
              <a:defRPr sz="800">
                <a:solidFill>
                  <a:srgbClr val="C9C4BC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buNone/>
              <a:defRPr sz="800">
                <a:solidFill>
                  <a:srgbClr val="C9C4BC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buNone/>
              <a:defRPr sz="800">
                <a:solidFill>
                  <a:srgbClr val="C9C4BC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buNone/>
              <a:defRPr sz="800">
                <a:solidFill>
                  <a:srgbClr val="C9C4BC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buNone/>
              <a:defRPr sz="800">
                <a:solidFill>
                  <a:srgbClr val="C9C4BC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49" name="Google Shape;149;p23"/>
          <p:cNvCxnSpPr/>
          <p:nvPr/>
        </p:nvCxnSpPr>
        <p:spPr>
          <a:xfrm>
            <a:off x="8108650" y="4715525"/>
            <a:ext cx="0" cy="302400"/>
          </a:xfrm>
          <a:prstGeom prst="straightConnector1">
            <a:avLst/>
          </a:prstGeom>
          <a:noFill/>
          <a:ln w="9525" cap="flat" cmpd="sng">
            <a:solidFill>
              <a:srgbClr val="56546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orizon With Star">
  <p:cSld name="BLANK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4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625" y="2654675"/>
            <a:ext cx="1396152" cy="1396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black and orange logo&#10;&#10;AI-generated content may be incorrect.">
            <a:extLst>
              <a:ext uri="{FF2B5EF4-FFF2-40B4-BE49-F238E27FC236}">
                <a16:creationId xmlns:a16="http://schemas.microsoft.com/office/drawing/2014/main" id="{8C7C7003-366A-9D4E-6086-EEB4E6EAE42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177" y="221454"/>
            <a:ext cx="2103391" cy="8827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On White">
  <p:cSld name="BLANK_1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orange logo&#10;&#10;AI-generated content may be incorrect.">
            <a:extLst>
              <a:ext uri="{FF2B5EF4-FFF2-40B4-BE49-F238E27FC236}">
                <a16:creationId xmlns:a16="http://schemas.microsoft.com/office/drawing/2014/main" id="{85AFD3DF-3AD5-B9F0-7E73-C8F8F478FA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550" y="1568084"/>
            <a:ext cx="5945009" cy="24951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On Midnight">
  <p:cSld name="BLANK_1_1_1">
    <p:bg>
      <p:bgPr>
        <a:solidFill>
          <a:srgbClr val="111222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754583D9-8685-18A7-0DB4-719FD6A738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449" y="1572549"/>
            <a:ext cx="5939101" cy="24926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- White">
  <p:cSld name="TITLE_2_1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>
            <a:spLocks noGrp="1"/>
          </p:cNvSpPr>
          <p:nvPr>
            <p:ph type="ctrTitle"/>
          </p:nvPr>
        </p:nvSpPr>
        <p:spPr>
          <a:xfrm>
            <a:off x="1443000" y="953175"/>
            <a:ext cx="6258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00"/>
              <a:buFont typeface="Inter Black"/>
              <a:buNone/>
              <a:defRPr sz="5200">
                <a:latin typeface="Inter Black"/>
                <a:ea typeface="Inter Black"/>
                <a:cs typeface="Inter Black"/>
                <a:sym typeface="Inter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Font typeface="Inter Black"/>
              <a:buNone/>
              <a:defRPr sz="5200">
                <a:latin typeface="Inter Black"/>
                <a:ea typeface="Inter Black"/>
                <a:cs typeface="Inter Black"/>
                <a:sym typeface="Inter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Font typeface="Inter Black"/>
              <a:buNone/>
              <a:defRPr sz="5200">
                <a:latin typeface="Inter Black"/>
                <a:ea typeface="Inter Black"/>
                <a:cs typeface="Inter Black"/>
                <a:sym typeface="Inter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Font typeface="Inter Black"/>
              <a:buNone/>
              <a:defRPr sz="5200">
                <a:latin typeface="Inter Black"/>
                <a:ea typeface="Inter Black"/>
                <a:cs typeface="Inter Black"/>
                <a:sym typeface="Inter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Font typeface="Inter Black"/>
              <a:buNone/>
              <a:defRPr sz="5200">
                <a:latin typeface="Inter Black"/>
                <a:ea typeface="Inter Black"/>
                <a:cs typeface="Inter Black"/>
                <a:sym typeface="Inter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Font typeface="Inter Black"/>
              <a:buNone/>
              <a:defRPr sz="5200">
                <a:latin typeface="Inter Black"/>
                <a:ea typeface="Inter Black"/>
                <a:cs typeface="Inter Black"/>
                <a:sym typeface="Inter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Font typeface="Inter Black"/>
              <a:buNone/>
              <a:defRPr sz="5200">
                <a:latin typeface="Inter Black"/>
                <a:ea typeface="Inter Black"/>
                <a:cs typeface="Inter Black"/>
                <a:sym typeface="Inter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Font typeface="Inter Black"/>
              <a:buNone/>
              <a:defRPr sz="5200">
                <a:latin typeface="Inter Black"/>
                <a:ea typeface="Inter Black"/>
                <a:cs typeface="Inter Black"/>
                <a:sym typeface="Inter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Font typeface="Inter Black"/>
              <a:buNone/>
              <a:defRPr sz="5200">
                <a:latin typeface="Inter Black"/>
                <a:ea typeface="Inter Black"/>
                <a:cs typeface="Inter Black"/>
                <a:sym typeface="Inter Black"/>
              </a:defRPr>
            </a:lvl9pPr>
          </a:lstStyle>
          <a:p>
            <a:endParaRPr/>
          </a:p>
        </p:txBody>
      </p:sp>
      <p:sp>
        <p:nvSpPr>
          <p:cNvPr id="167" name="Google Shape;167;p29"/>
          <p:cNvSpPr txBox="1">
            <a:spLocks noGrp="1"/>
          </p:cNvSpPr>
          <p:nvPr>
            <p:ph type="subTitle" idx="1"/>
          </p:nvPr>
        </p:nvSpPr>
        <p:spPr>
          <a:xfrm>
            <a:off x="1443000" y="3005775"/>
            <a:ext cx="6258000" cy="5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9" name="Google Shape;169;p29"/>
          <p:cNvSpPr txBox="1">
            <a:spLocks noGrp="1"/>
          </p:cNvSpPr>
          <p:nvPr>
            <p:ph type="sldNum" idx="12"/>
          </p:nvPr>
        </p:nvSpPr>
        <p:spPr>
          <a:xfrm>
            <a:off x="7699508" y="4783631"/>
            <a:ext cx="285900" cy="1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70" name="Google Shape;170;p29"/>
          <p:cNvCxnSpPr/>
          <p:nvPr/>
        </p:nvCxnSpPr>
        <p:spPr>
          <a:xfrm>
            <a:off x="8108650" y="4715525"/>
            <a:ext cx="0" cy="302400"/>
          </a:xfrm>
          <a:prstGeom prst="straightConnector1">
            <a:avLst/>
          </a:prstGeom>
          <a:noFill/>
          <a:ln w="9525" cap="flat" cmpd="sng">
            <a:solidFill>
              <a:srgbClr val="DEDBD7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 descr="A black and orange logo&#10;&#10;AI-generated content may be incorrect.">
            <a:extLst>
              <a:ext uri="{FF2B5EF4-FFF2-40B4-BE49-F238E27FC236}">
                <a16:creationId xmlns:a16="http://schemas.microsoft.com/office/drawing/2014/main" id="{E9FC0888-A350-EE62-057E-30CD243F47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20" y="4695085"/>
            <a:ext cx="802586" cy="3368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Blank">
  <p:cSld name="TITLE_1_1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ctrTitle"/>
          </p:nvPr>
        </p:nvSpPr>
        <p:spPr>
          <a:xfrm>
            <a:off x="311702" y="2197925"/>
            <a:ext cx="6258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00"/>
              <a:buFont typeface="Inter Black"/>
              <a:buNone/>
              <a:defRPr sz="5200">
                <a:latin typeface="Inter Black"/>
                <a:ea typeface="Inter Black"/>
                <a:cs typeface="Inter Black"/>
                <a:sym typeface="Inter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Font typeface="Inter Black"/>
              <a:buNone/>
              <a:defRPr sz="5200">
                <a:latin typeface="Inter Black"/>
                <a:ea typeface="Inter Black"/>
                <a:cs typeface="Inter Black"/>
                <a:sym typeface="Inter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Font typeface="Inter Black"/>
              <a:buNone/>
              <a:defRPr sz="5200">
                <a:latin typeface="Inter Black"/>
                <a:ea typeface="Inter Black"/>
                <a:cs typeface="Inter Black"/>
                <a:sym typeface="Inter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Font typeface="Inter Black"/>
              <a:buNone/>
              <a:defRPr sz="5200">
                <a:latin typeface="Inter Black"/>
                <a:ea typeface="Inter Black"/>
                <a:cs typeface="Inter Black"/>
                <a:sym typeface="Inter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Font typeface="Inter Black"/>
              <a:buNone/>
              <a:defRPr sz="5200">
                <a:latin typeface="Inter Black"/>
                <a:ea typeface="Inter Black"/>
                <a:cs typeface="Inter Black"/>
                <a:sym typeface="Inter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Font typeface="Inter Black"/>
              <a:buNone/>
              <a:defRPr sz="5200">
                <a:latin typeface="Inter Black"/>
                <a:ea typeface="Inter Black"/>
                <a:cs typeface="Inter Black"/>
                <a:sym typeface="Inter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Font typeface="Inter Black"/>
              <a:buNone/>
              <a:defRPr sz="5200">
                <a:latin typeface="Inter Black"/>
                <a:ea typeface="Inter Black"/>
                <a:cs typeface="Inter Black"/>
                <a:sym typeface="Inter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Font typeface="Inter Black"/>
              <a:buNone/>
              <a:defRPr sz="5200">
                <a:latin typeface="Inter Black"/>
                <a:ea typeface="Inter Black"/>
                <a:cs typeface="Inter Black"/>
                <a:sym typeface="Inter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Font typeface="Inter Black"/>
              <a:buNone/>
              <a:defRPr sz="5200">
                <a:latin typeface="Inter Black"/>
                <a:ea typeface="Inter Black"/>
                <a:cs typeface="Inter Black"/>
                <a:sym typeface="Inter Black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1"/>
          </p:nvPr>
        </p:nvSpPr>
        <p:spPr>
          <a:xfrm>
            <a:off x="311700" y="4250525"/>
            <a:ext cx="8520600" cy="5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2"/>
          </p:nvPr>
        </p:nvSpPr>
        <p:spPr>
          <a:xfrm>
            <a:off x="391450" y="393550"/>
            <a:ext cx="1798800" cy="9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3" name="Picture 2" descr="A black and orange logo&#10;&#10;AI-generated content may be incorrect.">
            <a:extLst>
              <a:ext uri="{FF2B5EF4-FFF2-40B4-BE49-F238E27FC236}">
                <a16:creationId xmlns:a16="http://schemas.microsoft.com/office/drawing/2014/main" id="{7AF8AAE5-0CFF-3C78-F3CE-C26D916439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177" y="221454"/>
            <a:ext cx="2103391" cy="8827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White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orange logo&#10;&#10;AI-generated content may be incorrect.">
            <a:extLst>
              <a:ext uri="{FF2B5EF4-FFF2-40B4-BE49-F238E27FC236}">
                <a16:creationId xmlns:a16="http://schemas.microsoft.com/office/drawing/2014/main" id="{E48172AD-7C39-7D72-8B7D-2EB92FBEC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20" y="4695085"/>
            <a:ext cx="802586" cy="336846"/>
          </a:xfrm>
          <a:prstGeom prst="rect">
            <a:avLst/>
          </a:prstGeom>
        </p:spPr>
      </p:pic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7699508" y="4783631"/>
            <a:ext cx="285900" cy="1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44" name="Google Shape;44;p6"/>
          <p:cNvCxnSpPr/>
          <p:nvPr/>
        </p:nvCxnSpPr>
        <p:spPr>
          <a:xfrm>
            <a:off x="8108650" y="4715525"/>
            <a:ext cx="0" cy="302400"/>
          </a:xfrm>
          <a:prstGeom prst="straightConnector1">
            <a:avLst/>
          </a:prstGeom>
          <a:noFill/>
          <a:ln w="9525" cap="flat" cmpd="sng">
            <a:solidFill>
              <a:srgbClr val="DEDBD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94100" y="1109300"/>
            <a:ext cx="8352300" cy="3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392900" y="394100"/>
            <a:ext cx="8357100" cy="605100"/>
          </a:xfrm>
          <a:prstGeom prst="rect">
            <a:avLst/>
          </a:prstGeom>
        </p:spPr>
        <p:txBody>
          <a:bodyPr spcFirstLastPara="1" wrap="square" lIns="90000" tIns="46800" rIns="90000" bIns="468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7699508" y="4783631"/>
            <a:ext cx="285900" cy="1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60" name="Google Shape;60;p9"/>
          <p:cNvCxnSpPr/>
          <p:nvPr/>
        </p:nvCxnSpPr>
        <p:spPr>
          <a:xfrm>
            <a:off x="8108650" y="4715525"/>
            <a:ext cx="0" cy="302400"/>
          </a:xfrm>
          <a:prstGeom prst="straightConnector1">
            <a:avLst/>
          </a:prstGeom>
          <a:noFill/>
          <a:ln w="9525" cap="flat" cmpd="sng">
            <a:solidFill>
              <a:srgbClr val="DEDBD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Google Shape;61;p9"/>
          <p:cNvSpPr/>
          <p:nvPr/>
        </p:nvSpPr>
        <p:spPr>
          <a:xfrm>
            <a:off x="0" y="0"/>
            <a:ext cx="9149400" cy="10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3" name="Picture 2" descr="A black and orange logo&#10;&#10;AI-generated content may be incorrect.">
            <a:extLst>
              <a:ext uri="{FF2B5EF4-FFF2-40B4-BE49-F238E27FC236}">
                <a16:creationId xmlns:a16="http://schemas.microsoft.com/office/drawing/2014/main" id="{1E1E0DBA-ED2C-DE26-977D-E4ADFEEAC1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20" y="4695085"/>
            <a:ext cx="802586" cy="3368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392900" y="394100"/>
            <a:ext cx="8357100" cy="605100"/>
          </a:xfrm>
          <a:prstGeom prst="rect">
            <a:avLst/>
          </a:prstGeom>
        </p:spPr>
        <p:txBody>
          <a:bodyPr spcFirstLastPara="1" wrap="square" lIns="90000" tIns="46800" rIns="90000" bIns="468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392900" y="1152475"/>
            <a:ext cx="39999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4750100" y="1152475"/>
            <a:ext cx="39999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6" name="Google Shape;66;p10"/>
          <p:cNvSpPr/>
          <p:nvPr/>
        </p:nvSpPr>
        <p:spPr>
          <a:xfrm>
            <a:off x="0" y="0"/>
            <a:ext cx="9149400" cy="10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7699508" y="4783631"/>
            <a:ext cx="285900" cy="1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69" name="Google Shape;69;p10"/>
          <p:cNvCxnSpPr/>
          <p:nvPr/>
        </p:nvCxnSpPr>
        <p:spPr>
          <a:xfrm>
            <a:off x="8108650" y="4715525"/>
            <a:ext cx="0" cy="302400"/>
          </a:xfrm>
          <a:prstGeom prst="straightConnector1">
            <a:avLst/>
          </a:prstGeom>
          <a:noFill/>
          <a:ln w="9525" cap="flat" cmpd="sng">
            <a:solidFill>
              <a:srgbClr val="DEDBD7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 descr="A black and orange logo&#10;&#10;AI-generated content may be incorrect.">
            <a:extLst>
              <a:ext uri="{FF2B5EF4-FFF2-40B4-BE49-F238E27FC236}">
                <a16:creationId xmlns:a16="http://schemas.microsoft.com/office/drawing/2014/main" id="{7E30550A-4017-BB31-C067-8E65FEDA50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20" y="4695085"/>
            <a:ext cx="802586" cy="3368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Horizon">
  <p:cSld name="ONE_COLUM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3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99016" y="489582"/>
            <a:ext cx="2249876" cy="12655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394100" y="392900"/>
            <a:ext cx="8352300" cy="580200"/>
          </a:xfrm>
          <a:prstGeom prst="rect">
            <a:avLst/>
          </a:prstGeom>
        </p:spPr>
        <p:txBody>
          <a:bodyPr spcFirstLastPara="1" wrap="square" lIns="91425" tIns="46800" rIns="91425" bIns="468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Inter Black"/>
              <a:buNone/>
              <a:defRPr sz="2400">
                <a:latin typeface="Inter Black"/>
                <a:ea typeface="Inter Black"/>
                <a:cs typeface="Inter Black"/>
                <a:sym typeface="Inter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394100" y="1121825"/>
            <a:ext cx="8512500" cy="3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7699508" y="4783631"/>
            <a:ext cx="285900" cy="1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90" name="Google Shape;90;p13"/>
          <p:cNvCxnSpPr/>
          <p:nvPr/>
        </p:nvCxnSpPr>
        <p:spPr>
          <a:xfrm>
            <a:off x="8108650" y="4715525"/>
            <a:ext cx="0" cy="302400"/>
          </a:xfrm>
          <a:prstGeom prst="straightConnector1">
            <a:avLst/>
          </a:prstGeom>
          <a:noFill/>
          <a:ln w="9525" cap="flat" cmpd="sng">
            <a:solidFill>
              <a:srgbClr val="DEDBD7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 descr="A black and orange logo&#10;&#10;AI-generated content may be incorrect.">
            <a:extLst>
              <a:ext uri="{FF2B5EF4-FFF2-40B4-BE49-F238E27FC236}">
                <a16:creationId xmlns:a16="http://schemas.microsoft.com/office/drawing/2014/main" id="{DC97020E-BA66-490A-92AD-E0B06C3890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20" y="4695085"/>
            <a:ext cx="802586" cy="3368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Photo">
  <p:cSld name="ONE_COLUMN_TEXT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394100" y="392900"/>
            <a:ext cx="3990300" cy="580200"/>
          </a:xfrm>
          <a:prstGeom prst="rect">
            <a:avLst/>
          </a:prstGeom>
        </p:spPr>
        <p:txBody>
          <a:bodyPr spcFirstLastPara="1" wrap="square" lIns="91425" tIns="46800" rIns="91425" bIns="468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394100" y="1109300"/>
            <a:ext cx="3990300" cy="36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4777375" y="0"/>
            <a:ext cx="43755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7699508" y="4783631"/>
            <a:ext cx="285900" cy="1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97" name="Google Shape;97;p14"/>
          <p:cNvCxnSpPr/>
          <p:nvPr/>
        </p:nvCxnSpPr>
        <p:spPr>
          <a:xfrm>
            <a:off x="8108650" y="4715525"/>
            <a:ext cx="0" cy="302400"/>
          </a:xfrm>
          <a:prstGeom prst="straightConnector1">
            <a:avLst/>
          </a:prstGeom>
          <a:noFill/>
          <a:ln w="9525" cap="flat" cmpd="sng">
            <a:solidFill>
              <a:srgbClr val="DEDBD7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 descr="A black and orange logo&#10;&#10;AI-generated content may be incorrect.">
            <a:extLst>
              <a:ext uri="{FF2B5EF4-FFF2-40B4-BE49-F238E27FC236}">
                <a16:creationId xmlns:a16="http://schemas.microsoft.com/office/drawing/2014/main" id="{404203C9-9C79-BBC0-F683-0854A110FC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20" y="4695085"/>
            <a:ext cx="802586" cy="3368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sldNum" idx="12"/>
          </p:nvPr>
        </p:nvSpPr>
        <p:spPr>
          <a:xfrm>
            <a:off x="7699508" y="4783631"/>
            <a:ext cx="285900" cy="1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09" name="Google Shape;109;p16"/>
          <p:cNvCxnSpPr/>
          <p:nvPr/>
        </p:nvCxnSpPr>
        <p:spPr>
          <a:xfrm>
            <a:off x="8108650" y="4715525"/>
            <a:ext cx="0" cy="302400"/>
          </a:xfrm>
          <a:prstGeom prst="straightConnector1">
            <a:avLst/>
          </a:prstGeom>
          <a:noFill/>
          <a:ln w="9525" cap="flat" cmpd="sng">
            <a:solidFill>
              <a:srgbClr val="DEDBD7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1" descr="A black and orange logo&#10;&#10;AI-generated content may be incorrect.">
            <a:extLst>
              <a:ext uri="{FF2B5EF4-FFF2-40B4-BE49-F238E27FC236}">
                <a16:creationId xmlns:a16="http://schemas.microsoft.com/office/drawing/2014/main" id="{DE28710B-214C-EFBF-BC94-13117BFCFC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20" y="4695085"/>
            <a:ext cx="802586" cy="3368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sldNum" idx="12"/>
          </p:nvPr>
        </p:nvSpPr>
        <p:spPr>
          <a:xfrm>
            <a:off x="7699508" y="4783631"/>
            <a:ext cx="285900" cy="1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>
              <a:buNone/>
              <a:defRPr sz="800">
                <a:solidFill>
                  <a:srgbClr val="6D6A76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17" name="Google Shape;117;p17"/>
          <p:cNvCxnSpPr/>
          <p:nvPr/>
        </p:nvCxnSpPr>
        <p:spPr>
          <a:xfrm>
            <a:off x="8108650" y="4715525"/>
            <a:ext cx="0" cy="302400"/>
          </a:xfrm>
          <a:prstGeom prst="straightConnector1">
            <a:avLst/>
          </a:prstGeom>
          <a:noFill/>
          <a:ln w="9525" cap="flat" cmpd="sng">
            <a:solidFill>
              <a:srgbClr val="DEDBD7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 descr="A black and orange logo&#10;&#10;AI-generated content may be incorrect.">
            <a:extLst>
              <a:ext uri="{FF2B5EF4-FFF2-40B4-BE49-F238E27FC236}">
                <a16:creationId xmlns:a16="http://schemas.microsoft.com/office/drawing/2014/main" id="{FE7D07D2-86B9-D7AD-843B-16C1628474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20" y="4695085"/>
            <a:ext cx="802586" cy="33684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92900" y="394100"/>
            <a:ext cx="83571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Medium"/>
              <a:buNone/>
              <a:defRPr sz="2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92900" y="1141244"/>
            <a:ext cx="8357100" cy="3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222"/>
              </a:buClr>
              <a:buSzPts val="1800"/>
              <a:buFont typeface="Inter Light"/>
              <a:buChar char="●"/>
              <a:defRPr sz="1800">
                <a:solidFill>
                  <a:srgbClr val="11122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222"/>
              </a:buClr>
              <a:buSzPts val="1400"/>
              <a:buFont typeface="Inter Light"/>
              <a:buChar char="○"/>
              <a:defRPr>
                <a:solidFill>
                  <a:srgbClr val="11122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222"/>
              </a:buClr>
              <a:buSzPts val="1400"/>
              <a:buFont typeface="Inter Light"/>
              <a:buChar char="■"/>
              <a:defRPr>
                <a:solidFill>
                  <a:srgbClr val="11122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222"/>
              </a:buClr>
              <a:buSzPts val="1400"/>
              <a:buFont typeface="Inter Light"/>
              <a:buChar char="●"/>
              <a:defRPr>
                <a:solidFill>
                  <a:srgbClr val="11122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222"/>
              </a:buClr>
              <a:buSzPts val="1400"/>
              <a:buFont typeface="Inter Light"/>
              <a:buChar char="○"/>
              <a:defRPr>
                <a:solidFill>
                  <a:srgbClr val="11122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222"/>
              </a:buClr>
              <a:buSzPts val="1400"/>
              <a:buFont typeface="Inter Light"/>
              <a:buChar char="■"/>
              <a:defRPr>
                <a:solidFill>
                  <a:srgbClr val="11122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222"/>
              </a:buClr>
              <a:buSzPts val="1400"/>
              <a:buFont typeface="Inter Light"/>
              <a:buChar char="●"/>
              <a:defRPr>
                <a:solidFill>
                  <a:srgbClr val="11122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222"/>
              </a:buClr>
              <a:buSzPts val="1400"/>
              <a:buFont typeface="Inter Light"/>
              <a:buChar char="○"/>
              <a:defRPr>
                <a:solidFill>
                  <a:srgbClr val="11122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222"/>
              </a:buClr>
              <a:buSzPts val="1400"/>
              <a:buFont typeface="Inter Light"/>
              <a:buChar char="■"/>
              <a:defRPr>
                <a:solidFill>
                  <a:srgbClr val="11122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5" r:id="rId4"/>
    <p:sldLayoutId id="2147483656" r:id="rId5"/>
    <p:sldLayoutId id="2147483659" r:id="rId6"/>
    <p:sldLayoutId id="2147483660" r:id="rId7"/>
    <p:sldLayoutId id="2147483662" r:id="rId8"/>
    <p:sldLayoutId id="2147483663" r:id="rId9"/>
    <p:sldLayoutId id="2147483664" r:id="rId10"/>
    <p:sldLayoutId id="2147483666" r:id="rId11"/>
    <p:sldLayoutId id="2147483668" r:id="rId12"/>
    <p:sldLayoutId id="2147483669" r:id="rId13"/>
    <p:sldLayoutId id="2147483670" r:id="rId14"/>
    <p:sldLayoutId id="2147483672" r:id="rId15"/>
    <p:sldLayoutId id="2147483673" r:id="rId16"/>
    <p:sldLayoutId id="2147483675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le.fi/aihe/a/20-1000378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ouring water into a bowl&#10;&#10;AI-generated content may be incorrect.">
            <a:extLst>
              <a:ext uri="{FF2B5EF4-FFF2-40B4-BE49-F238E27FC236}">
                <a16:creationId xmlns:a16="http://schemas.microsoft.com/office/drawing/2014/main" id="{FB5F7939-4328-4E0A-B70A-F90CE3C41E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188" name="Google Shape;188;p32"/>
          <p:cNvSpPr/>
          <p:nvPr/>
        </p:nvSpPr>
        <p:spPr>
          <a:xfrm rot="10800000">
            <a:off x="0" y="-881164"/>
            <a:ext cx="9144000" cy="2247321"/>
          </a:xfrm>
          <a:prstGeom prst="rect">
            <a:avLst/>
          </a:prstGeom>
          <a:gradFill>
            <a:gsLst>
              <a:gs pos="0">
                <a:srgbClr val="111222">
                  <a:alpha val="0"/>
                </a:srgbClr>
              </a:gs>
              <a:gs pos="100000">
                <a:srgbClr val="11122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7" name="Picture 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F2C66ED9-3EAA-655D-D9BB-A3D355BC86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213" y="219369"/>
            <a:ext cx="2102969" cy="882619"/>
          </a:xfrm>
          <a:prstGeom prst="rect">
            <a:avLst/>
          </a:prstGeom>
        </p:spPr>
      </p:pic>
      <p:sp>
        <p:nvSpPr>
          <p:cNvPr id="190" name="Google Shape;190;p32"/>
          <p:cNvSpPr/>
          <p:nvPr/>
        </p:nvSpPr>
        <p:spPr>
          <a:xfrm>
            <a:off x="0" y="3104775"/>
            <a:ext cx="9144000" cy="2052600"/>
          </a:xfrm>
          <a:prstGeom prst="rect">
            <a:avLst/>
          </a:prstGeom>
          <a:gradFill>
            <a:gsLst>
              <a:gs pos="0">
                <a:srgbClr val="111222">
                  <a:alpha val="0"/>
                </a:srgbClr>
              </a:gs>
              <a:gs pos="100000">
                <a:srgbClr val="111222">
                  <a:alpha val="50196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91" name="Google Shape;191;p32"/>
          <p:cNvSpPr txBox="1">
            <a:spLocks noGrp="1"/>
          </p:cNvSpPr>
          <p:nvPr>
            <p:ph type="ctrTitle"/>
          </p:nvPr>
        </p:nvSpPr>
        <p:spPr>
          <a:xfrm>
            <a:off x="311700" y="2918545"/>
            <a:ext cx="6258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solidFill>
                  <a:schemeClr val="lt1"/>
                </a:solidFill>
                <a:latin typeface="Inter 18pt Black" panose="02000503000000020004" pitchFamily="2" charset="0"/>
                <a:ea typeface="Inter 18pt Black" panose="02000503000000020004" pitchFamily="2" charset="0"/>
              </a:rPr>
              <a:t>SKOLMAT </a:t>
            </a:r>
            <a:br>
              <a:rPr lang="en-GB" sz="4000" dirty="0">
                <a:solidFill>
                  <a:schemeClr val="lt1"/>
                </a:solidFill>
                <a:latin typeface="Inter 18pt Black" panose="02000503000000020004" pitchFamily="2" charset="0"/>
                <a:ea typeface="Inter 18pt Black" panose="02000503000000020004" pitchFamily="2" charset="0"/>
              </a:rPr>
            </a:br>
            <a:r>
              <a:rPr lang="en-GB" sz="4000" dirty="0">
                <a:solidFill>
                  <a:schemeClr val="lt1"/>
                </a:solidFill>
                <a:latin typeface="Inter 18pt Black" panose="02000503000000020004" pitchFamily="2" charset="0"/>
                <a:ea typeface="Inter 18pt Black" panose="02000503000000020004" pitchFamily="2" charset="0"/>
              </a:rPr>
              <a:t>I FINLAND </a:t>
            </a:r>
            <a:br>
              <a:rPr lang="en-GB" sz="4000" dirty="0">
                <a:solidFill>
                  <a:schemeClr val="lt1"/>
                </a:solidFill>
                <a:latin typeface="Inter 18pt Black" panose="02000503000000020004" pitchFamily="2" charset="0"/>
                <a:ea typeface="Inter 18pt Black" panose="02000503000000020004" pitchFamily="2" charset="0"/>
              </a:rPr>
            </a:br>
            <a:r>
              <a:rPr lang="en-GB" sz="4000" dirty="0">
                <a:solidFill>
                  <a:schemeClr val="lt1"/>
                </a:solidFill>
                <a:latin typeface="Inter 18pt Black" panose="02000503000000020004" pitchFamily="2" charset="0"/>
                <a:ea typeface="Inter 18pt Black" panose="02000503000000020004" pitchFamily="2" charset="0"/>
              </a:rPr>
              <a:t>OCH VÄRLDEN</a:t>
            </a:r>
            <a:endParaRPr sz="4000" dirty="0">
              <a:solidFill>
                <a:schemeClr val="lt1"/>
              </a:solidFill>
              <a:latin typeface="Inter 18pt Black" panose="02000503000000020004" pitchFamily="2" charset="0"/>
              <a:ea typeface="Inter 18pt Black" panose="02000503000000020004" pitchFamily="2" charset="0"/>
            </a:endParaRPr>
          </a:p>
        </p:txBody>
      </p:sp>
      <p:sp>
        <p:nvSpPr>
          <p:cNvPr id="192" name="Google Shape;192;p32"/>
          <p:cNvSpPr txBox="1">
            <a:spLocks noGrp="1"/>
          </p:cNvSpPr>
          <p:nvPr>
            <p:ph type="subTitle" idx="2"/>
          </p:nvPr>
        </p:nvSpPr>
        <p:spPr>
          <a:xfrm>
            <a:off x="391450" y="393550"/>
            <a:ext cx="1798800" cy="9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 err="1">
                <a:solidFill>
                  <a:schemeClr val="lt1"/>
                </a:solidFill>
              </a:rPr>
              <a:t>Suomen</a:t>
            </a:r>
            <a:r>
              <a:rPr lang="en-GB" dirty="0">
                <a:solidFill>
                  <a:schemeClr val="lt1"/>
                </a:solidFill>
              </a:rPr>
              <a:t> World Vision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hands holding a container&#10;&#10;AI-generated content may be incorrect.">
            <a:extLst>
              <a:ext uri="{FF2B5EF4-FFF2-40B4-BE49-F238E27FC236}">
                <a16:creationId xmlns:a16="http://schemas.microsoft.com/office/drawing/2014/main" id="{484FF8E9-53BB-8A4E-096F-7A0A342256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 descr="A black and orange logo&#10;&#10;AI-generated content may be incorrect.">
            <a:extLst>
              <a:ext uri="{FF2B5EF4-FFF2-40B4-BE49-F238E27FC236}">
                <a16:creationId xmlns:a16="http://schemas.microsoft.com/office/drawing/2014/main" id="{5D2CB994-3E6A-71E6-F08B-2482FF75CF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443" y="221454"/>
            <a:ext cx="2103041" cy="882649"/>
          </a:xfrm>
          <a:prstGeom prst="rect">
            <a:avLst/>
          </a:prstGeom>
        </p:spPr>
      </p:pic>
      <p:sp>
        <p:nvSpPr>
          <p:cNvPr id="2" name="Google Shape;188;p32">
            <a:extLst>
              <a:ext uri="{FF2B5EF4-FFF2-40B4-BE49-F238E27FC236}">
                <a16:creationId xmlns:a16="http://schemas.microsoft.com/office/drawing/2014/main" id="{72513F61-80EE-85C4-DBD3-8EEE360AECBF}"/>
              </a:ext>
            </a:extLst>
          </p:cNvPr>
          <p:cNvSpPr/>
          <p:nvPr/>
        </p:nvSpPr>
        <p:spPr>
          <a:xfrm rot="5400000">
            <a:off x="673867" y="-673868"/>
            <a:ext cx="5143500" cy="6491236"/>
          </a:xfrm>
          <a:prstGeom prst="rect">
            <a:avLst/>
          </a:prstGeom>
          <a:gradFill>
            <a:gsLst>
              <a:gs pos="0">
                <a:srgbClr val="111222">
                  <a:alpha val="0"/>
                </a:srgbClr>
              </a:gs>
              <a:gs pos="100000">
                <a:srgbClr val="11122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201" name="Google Shape;201;p33"/>
          <p:cNvSpPr txBox="1">
            <a:spLocks noGrp="1"/>
          </p:cNvSpPr>
          <p:nvPr>
            <p:ph type="subTitle" idx="2"/>
          </p:nvPr>
        </p:nvSpPr>
        <p:spPr>
          <a:xfrm>
            <a:off x="391450" y="393550"/>
            <a:ext cx="1798800" cy="9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 err="1">
                <a:solidFill>
                  <a:schemeClr val="bg1"/>
                </a:solidFill>
              </a:rPr>
              <a:t>Suomen</a:t>
            </a:r>
            <a:r>
              <a:rPr lang="en-GB" dirty="0">
                <a:solidFill>
                  <a:schemeClr val="bg1"/>
                </a:solidFill>
              </a:rPr>
              <a:t> World Vision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" name="Google Shape;320;p51">
            <a:extLst>
              <a:ext uri="{FF2B5EF4-FFF2-40B4-BE49-F238E27FC236}">
                <a16:creationId xmlns:a16="http://schemas.microsoft.com/office/drawing/2014/main" id="{D3322AFD-71FA-CC6E-BCC5-259ADD24C4E0}"/>
              </a:ext>
            </a:extLst>
          </p:cNvPr>
          <p:cNvSpPr txBox="1">
            <a:spLocks/>
          </p:cNvSpPr>
          <p:nvPr/>
        </p:nvSpPr>
        <p:spPr>
          <a:xfrm>
            <a:off x="394100" y="1121825"/>
            <a:ext cx="8512500" cy="2450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222"/>
              </a:buClr>
              <a:buSzPts val="2000"/>
              <a:buFont typeface="Inter Light"/>
              <a:buNone/>
              <a:defRPr sz="2000" b="0" i="0" u="none" strike="noStrike" cap="none">
                <a:solidFill>
                  <a:srgbClr val="11122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222"/>
              </a:buClr>
              <a:buSzPts val="2800"/>
              <a:buFont typeface="Inter Light"/>
              <a:buNone/>
              <a:defRPr sz="2800" b="0" i="0" u="none" strike="noStrike" cap="none">
                <a:solidFill>
                  <a:srgbClr val="11122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222"/>
              </a:buClr>
              <a:buSzPts val="2800"/>
              <a:buFont typeface="Inter Light"/>
              <a:buNone/>
              <a:defRPr sz="2800" b="0" i="0" u="none" strike="noStrike" cap="none">
                <a:solidFill>
                  <a:srgbClr val="11122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222"/>
              </a:buClr>
              <a:buSzPts val="2800"/>
              <a:buFont typeface="Inter Light"/>
              <a:buNone/>
              <a:defRPr sz="2800" b="0" i="0" u="none" strike="noStrike" cap="none">
                <a:solidFill>
                  <a:srgbClr val="11122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222"/>
              </a:buClr>
              <a:buSzPts val="2800"/>
              <a:buFont typeface="Inter Light"/>
              <a:buNone/>
              <a:defRPr sz="2800" b="0" i="0" u="none" strike="noStrike" cap="none">
                <a:solidFill>
                  <a:srgbClr val="11122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222"/>
              </a:buClr>
              <a:buSzPts val="2800"/>
              <a:buFont typeface="Inter Light"/>
              <a:buNone/>
              <a:defRPr sz="2800" b="0" i="0" u="none" strike="noStrike" cap="none">
                <a:solidFill>
                  <a:srgbClr val="11122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222"/>
              </a:buClr>
              <a:buSzPts val="2800"/>
              <a:buFont typeface="Inter Light"/>
              <a:buNone/>
              <a:defRPr sz="2800" b="0" i="0" u="none" strike="noStrike" cap="none">
                <a:solidFill>
                  <a:srgbClr val="11122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222"/>
              </a:buClr>
              <a:buSzPts val="2800"/>
              <a:buFont typeface="Inter Light"/>
              <a:buNone/>
              <a:defRPr sz="2800" b="0" i="0" u="none" strike="noStrike" cap="none">
                <a:solidFill>
                  <a:srgbClr val="11122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222"/>
              </a:buClr>
              <a:buSzPts val="2800"/>
              <a:buFont typeface="Inter Light"/>
              <a:buNone/>
              <a:defRPr sz="2800" b="0" i="0" u="none" strike="noStrike" cap="none">
                <a:solidFill>
                  <a:srgbClr val="11122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sv-SE" sz="2800" b="1" dirty="0">
                <a:solidFill>
                  <a:schemeClr val="bg1"/>
                </a:solidFill>
                <a:latin typeface="Inter 18pt Black" panose="02000503000000020004" pitchFamily="2" charset="0"/>
                <a:ea typeface="Inter 18pt Black" panose="02000503000000020004" pitchFamily="2" charset="0"/>
                <a:cs typeface="Inter Black" panose="020B0604020202020204" charset="0"/>
              </a:rPr>
              <a:t>Här i Finland är </a:t>
            </a:r>
            <a:br>
              <a:rPr lang="sv-SE" sz="2800" b="1" dirty="0">
                <a:solidFill>
                  <a:schemeClr val="bg1"/>
                </a:solidFill>
                <a:latin typeface="Inter 18pt Black" panose="02000503000000020004" pitchFamily="2" charset="0"/>
                <a:ea typeface="Inter 18pt Black" panose="02000503000000020004" pitchFamily="2" charset="0"/>
                <a:cs typeface="Inter Black" panose="020B0604020202020204" charset="0"/>
              </a:rPr>
            </a:br>
            <a:r>
              <a:rPr lang="sv-SE" sz="2800" b="1" dirty="0">
                <a:solidFill>
                  <a:schemeClr val="bg1"/>
                </a:solidFill>
                <a:latin typeface="Inter 18pt Black" panose="02000503000000020004" pitchFamily="2" charset="0"/>
                <a:ea typeface="Inter 18pt Black" panose="02000503000000020004" pitchFamily="2" charset="0"/>
                <a:cs typeface="Inter Black" panose="020B0604020202020204" charset="0"/>
              </a:rPr>
              <a:t>skolmat en vardaglig </a:t>
            </a:r>
            <a:br>
              <a:rPr lang="sv-SE" sz="2800" b="1" dirty="0">
                <a:solidFill>
                  <a:schemeClr val="bg1"/>
                </a:solidFill>
                <a:latin typeface="Inter 18pt Black" panose="02000503000000020004" pitchFamily="2" charset="0"/>
                <a:ea typeface="Inter 18pt Black" panose="02000503000000020004" pitchFamily="2" charset="0"/>
                <a:cs typeface="Inter Black" panose="020B0604020202020204" charset="0"/>
              </a:rPr>
            </a:br>
            <a:r>
              <a:rPr lang="sv-SE" sz="2800" b="1" dirty="0">
                <a:solidFill>
                  <a:schemeClr val="bg1"/>
                </a:solidFill>
                <a:latin typeface="Inter 18pt Black" panose="02000503000000020004" pitchFamily="2" charset="0"/>
                <a:ea typeface="Inter 18pt Black" panose="02000503000000020004" pitchFamily="2" charset="0"/>
                <a:cs typeface="Inter Black" panose="020B0604020202020204" charset="0"/>
              </a:rPr>
              <a:t>sak, men på många </a:t>
            </a:r>
            <a:br>
              <a:rPr lang="sv-SE" sz="2800" b="1" dirty="0">
                <a:solidFill>
                  <a:schemeClr val="bg1"/>
                </a:solidFill>
                <a:latin typeface="Inter 18pt Black" panose="02000503000000020004" pitchFamily="2" charset="0"/>
                <a:ea typeface="Inter 18pt Black" panose="02000503000000020004" pitchFamily="2" charset="0"/>
                <a:cs typeface="Inter Black" panose="020B0604020202020204" charset="0"/>
              </a:rPr>
            </a:br>
            <a:r>
              <a:rPr lang="sv-SE" sz="2800" b="1" dirty="0">
                <a:solidFill>
                  <a:schemeClr val="bg1"/>
                </a:solidFill>
                <a:latin typeface="Inter 18pt Black" panose="02000503000000020004" pitchFamily="2" charset="0"/>
                <a:ea typeface="Inter 18pt Black" panose="02000503000000020004" pitchFamily="2" charset="0"/>
                <a:cs typeface="Inter Black" panose="020B0604020202020204" charset="0"/>
              </a:rPr>
              <a:t>håll i världen är den </a:t>
            </a:r>
            <a:br>
              <a:rPr lang="sv-SE" sz="2800" b="1" dirty="0">
                <a:solidFill>
                  <a:schemeClr val="bg1"/>
                </a:solidFill>
                <a:latin typeface="Inter 18pt Black" panose="02000503000000020004" pitchFamily="2" charset="0"/>
                <a:ea typeface="Inter 18pt Black" panose="02000503000000020004" pitchFamily="2" charset="0"/>
                <a:cs typeface="Inter Black" panose="020B0604020202020204" charset="0"/>
              </a:rPr>
            </a:br>
            <a:r>
              <a:rPr lang="sv-SE" sz="2800" b="1" dirty="0">
                <a:solidFill>
                  <a:schemeClr val="bg1"/>
                </a:solidFill>
                <a:latin typeface="Inter 18pt Black" panose="02000503000000020004" pitchFamily="2" charset="0"/>
                <a:ea typeface="Inter 18pt Black" panose="02000503000000020004" pitchFamily="2" charset="0"/>
                <a:cs typeface="Inter Black" panose="020B0604020202020204" charset="0"/>
              </a:rPr>
              <a:t>fortfarande en </a:t>
            </a:r>
            <a:br>
              <a:rPr lang="sv-SE" sz="2800" b="1" dirty="0">
                <a:solidFill>
                  <a:schemeClr val="bg1"/>
                </a:solidFill>
                <a:latin typeface="Inter 18pt Black" panose="02000503000000020004" pitchFamily="2" charset="0"/>
                <a:ea typeface="Inter 18pt Black" panose="02000503000000020004" pitchFamily="2" charset="0"/>
                <a:cs typeface="Inter Black" panose="020B0604020202020204" charset="0"/>
              </a:rPr>
            </a:br>
            <a:r>
              <a:rPr lang="sv-SE" sz="2800" b="1" dirty="0">
                <a:solidFill>
                  <a:schemeClr val="bg1"/>
                </a:solidFill>
                <a:latin typeface="Inter 18pt Black" panose="02000503000000020004" pitchFamily="2" charset="0"/>
                <a:ea typeface="Inter 18pt Black" panose="02000503000000020004" pitchFamily="2" charset="0"/>
                <a:cs typeface="Inter Black" panose="020B0604020202020204" charset="0"/>
              </a:rPr>
              <a:t>sällsynthet.</a:t>
            </a:r>
            <a:endParaRPr lang="en-GB" sz="2800" b="1" dirty="0">
              <a:solidFill>
                <a:schemeClr val="bg1"/>
              </a:solidFill>
              <a:latin typeface="Inter 18pt Black" panose="02000503000000020004" pitchFamily="2" charset="0"/>
              <a:ea typeface="Inter 18pt Black" panose="02000503000000020004" pitchFamily="2" charset="0"/>
              <a:cs typeface="Inter Black" panose="020B060402020202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9"/>
          <p:cNvSpPr txBox="1">
            <a:spLocks noGrp="1"/>
          </p:cNvSpPr>
          <p:nvPr>
            <p:ph type="title"/>
          </p:nvPr>
        </p:nvSpPr>
        <p:spPr>
          <a:xfrm>
            <a:off x="392900" y="394100"/>
            <a:ext cx="8357100" cy="605100"/>
          </a:xfrm>
          <a:prstGeom prst="rect">
            <a:avLst/>
          </a:prstGeom>
        </p:spPr>
        <p:txBody>
          <a:bodyPr spcFirstLastPara="1" wrap="square" lIns="90000" tIns="46800" rIns="90000" bIns="468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Inter Black"/>
                <a:ea typeface="Inter Black"/>
                <a:cs typeface="Inter Black"/>
                <a:sym typeface="Inter Black"/>
              </a:rPr>
              <a:t>SKOLMAT I FINLAND</a:t>
            </a:r>
          </a:p>
        </p:txBody>
      </p:sp>
      <p:sp>
        <p:nvSpPr>
          <p:cNvPr id="243" name="Google Shape;243;p39"/>
          <p:cNvSpPr txBox="1">
            <a:spLocks noGrp="1"/>
          </p:cNvSpPr>
          <p:nvPr>
            <p:ph type="body" idx="1"/>
          </p:nvPr>
        </p:nvSpPr>
        <p:spPr>
          <a:xfrm>
            <a:off x="394100" y="1109300"/>
            <a:ext cx="8352300" cy="3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200"/>
              </a:spcAft>
              <a:buSzPct val="100000"/>
            </a:pPr>
            <a:r>
              <a:rPr lang="sv-SE" sz="1300" dirty="0"/>
              <a:t>Finland är en föregångare inom skolmat.</a:t>
            </a:r>
          </a:p>
          <a:p>
            <a:pPr marL="285750" indent="-285750">
              <a:spcAft>
                <a:spcPts val="1200"/>
              </a:spcAft>
              <a:buSzPct val="100000"/>
            </a:pPr>
            <a:r>
              <a:rPr lang="sv-SE" sz="1300" dirty="0"/>
              <a:t>I Finlands skolor har det erbjudits gratis skolmat ända sedan 1940-talet.</a:t>
            </a:r>
            <a:r>
              <a:rPr lang="fi-FI" sz="1300" dirty="0"/>
              <a:t> ​</a:t>
            </a:r>
          </a:p>
          <a:p>
            <a:pPr marL="285750" indent="-285750">
              <a:spcAft>
                <a:spcPts val="1200"/>
              </a:spcAft>
              <a:buSzPct val="100000"/>
            </a:pPr>
            <a:r>
              <a:rPr lang="fi-FI" sz="1300" dirty="0"/>
              <a:t>Finland </a:t>
            </a:r>
            <a:r>
              <a:rPr lang="fi-FI" sz="1300" dirty="0" err="1"/>
              <a:t>var</a:t>
            </a:r>
            <a:r>
              <a:rPr lang="fi-FI" sz="1300" dirty="0"/>
              <a:t> </a:t>
            </a:r>
            <a:r>
              <a:rPr lang="fi-FI" sz="1300" dirty="0" err="1">
                <a:solidFill>
                  <a:srgbClr val="FF5515"/>
                </a:solidFill>
                <a:latin typeface="Inter 18pt Black" panose="02000503000000020004" pitchFamily="2" charset="0"/>
                <a:ea typeface="Inter 18pt Black" panose="02000503000000020004" pitchFamily="2" charset="0"/>
              </a:rPr>
              <a:t>det</a:t>
            </a:r>
            <a:r>
              <a:rPr lang="fi-FI" sz="1300" dirty="0">
                <a:solidFill>
                  <a:srgbClr val="FF5515"/>
                </a:solidFill>
                <a:latin typeface="Inter 18pt Black" panose="02000503000000020004" pitchFamily="2" charset="0"/>
                <a:ea typeface="Inter 18pt Black" panose="02000503000000020004" pitchFamily="2" charset="0"/>
              </a:rPr>
              <a:t> </a:t>
            </a:r>
            <a:r>
              <a:rPr lang="fi-FI" sz="1300" dirty="0" err="1">
                <a:solidFill>
                  <a:srgbClr val="FF5515"/>
                </a:solidFill>
                <a:latin typeface="Inter 18pt Black" panose="02000503000000020004" pitchFamily="2" charset="0"/>
                <a:ea typeface="Inter 18pt Black" panose="02000503000000020004" pitchFamily="2" charset="0"/>
              </a:rPr>
              <a:t>första</a:t>
            </a:r>
            <a:r>
              <a:rPr lang="fi-FI" sz="1300" dirty="0">
                <a:solidFill>
                  <a:srgbClr val="FF5515"/>
                </a:solidFill>
                <a:latin typeface="Inter 18pt Black" panose="02000503000000020004" pitchFamily="2" charset="0"/>
                <a:ea typeface="Inter 18pt Black" panose="02000503000000020004" pitchFamily="2" charset="0"/>
              </a:rPr>
              <a:t> landet i </a:t>
            </a:r>
            <a:r>
              <a:rPr lang="fi-FI" sz="1300" dirty="0" err="1">
                <a:solidFill>
                  <a:srgbClr val="FF5515"/>
                </a:solidFill>
                <a:latin typeface="Inter 18pt Black" panose="02000503000000020004" pitchFamily="2" charset="0"/>
                <a:ea typeface="Inter 18pt Black" panose="02000503000000020004" pitchFamily="2" charset="0"/>
              </a:rPr>
              <a:t>världen</a:t>
            </a:r>
            <a:r>
              <a:rPr lang="fi-FI" sz="1300" dirty="0">
                <a:solidFill>
                  <a:srgbClr val="FF5515"/>
                </a:solidFill>
                <a:latin typeface="Inter 18pt Black" panose="02000503000000020004" pitchFamily="2" charset="0"/>
                <a:ea typeface="Inter 18pt Black" panose="02000503000000020004" pitchFamily="2" charset="0"/>
              </a:rPr>
              <a:t> </a:t>
            </a:r>
            <a:r>
              <a:rPr lang="fi-FI" sz="1300" dirty="0" err="1"/>
              <a:t>som</a:t>
            </a:r>
            <a:r>
              <a:rPr lang="fi-FI" sz="1300" dirty="0"/>
              <a:t> </a:t>
            </a:r>
            <a:r>
              <a:rPr lang="fi-FI" sz="1300" dirty="0" err="1"/>
              <a:t>stiftade</a:t>
            </a:r>
            <a:r>
              <a:rPr lang="fi-FI" sz="1300" dirty="0"/>
              <a:t> en lag </a:t>
            </a:r>
            <a:r>
              <a:rPr lang="fi-FI" sz="1300" dirty="0" err="1"/>
              <a:t>om</a:t>
            </a:r>
            <a:r>
              <a:rPr lang="fi-FI" sz="1300" dirty="0"/>
              <a:t> </a:t>
            </a:r>
            <a:r>
              <a:rPr lang="fi-FI" sz="1300" dirty="0" err="1"/>
              <a:t>avgiftsfri</a:t>
            </a:r>
            <a:r>
              <a:rPr lang="fi-FI" sz="1300" dirty="0"/>
              <a:t> </a:t>
            </a:r>
            <a:r>
              <a:rPr lang="fi-FI" sz="1300" dirty="0" err="1"/>
              <a:t>skolmat</a:t>
            </a:r>
            <a:r>
              <a:rPr lang="fi-FI" sz="1300" dirty="0"/>
              <a:t>. </a:t>
            </a:r>
            <a:r>
              <a:rPr lang="fi-FI" sz="1300" dirty="0" err="1"/>
              <a:t>Detta</a:t>
            </a:r>
            <a:r>
              <a:rPr lang="fi-FI" sz="1300" dirty="0"/>
              <a:t> </a:t>
            </a:r>
            <a:r>
              <a:rPr lang="fi-FI" sz="1300" dirty="0" err="1"/>
              <a:t>skedde</a:t>
            </a:r>
            <a:r>
              <a:rPr lang="fi-FI" sz="1300" dirty="0"/>
              <a:t> </a:t>
            </a:r>
            <a:r>
              <a:rPr lang="fi-FI" sz="1300" dirty="0" err="1"/>
              <a:t>år</a:t>
            </a:r>
            <a:r>
              <a:rPr lang="fi-FI" sz="1300" dirty="0"/>
              <a:t> 1943.</a:t>
            </a:r>
          </a:p>
          <a:p>
            <a:pPr marL="285750" indent="-285750">
              <a:spcAft>
                <a:spcPts val="1200"/>
              </a:spcAft>
              <a:buSzPct val="100000"/>
            </a:pPr>
            <a:r>
              <a:rPr lang="sv-SE" sz="1300" dirty="0"/>
              <a:t>I det första skedet var eleverna skyldiga att odla eller samla in livsmedel för skolköket.</a:t>
            </a:r>
            <a:r>
              <a:rPr lang="fi-FI" sz="1300" dirty="0"/>
              <a:t>​</a:t>
            </a:r>
          </a:p>
          <a:p>
            <a:pPr marL="285750" indent="-285750">
              <a:spcAft>
                <a:spcPts val="1200"/>
              </a:spcAft>
              <a:buSzPct val="100000"/>
            </a:pPr>
            <a:r>
              <a:rPr lang="sv-SE" sz="1300" dirty="0"/>
              <a:t>Efter en övergångsperiod på fem år erbjöds gratis skolmat år 1948 till alla elever i de läropliktiga skolorna.</a:t>
            </a:r>
            <a:r>
              <a:rPr lang="fi-FI" sz="1300" dirty="0"/>
              <a:t>​</a:t>
            </a:r>
          </a:p>
          <a:p>
            <a:pPr marL="285750" indent="-285750">
              <a:spcAft>
                <a:spcPts val="1200"/>
              </a:spcAft>
              <a:buSzPct val="100000"/>
            </a:pPr>
            <a:r>
              <a:rPr lang="sv-SE" sz="1300" dirty="0"/>
              <a:t>I dag erbjuds varje elev i förskolan, grundskolan, gymnasiet samt grundläggande yrkesutbildning en avgiftsfri skolmåltid</a:t>
            </a:r>
            <a:r>
              <a:rPr lang="fi-FI" sz="1300" dirty="0"/>
              <a:t>.  ​</a:t>
            </a:r>
          </a:p>
          <a:p>
            <a:pPr marL="285750" indent="-285750">
              <a:spcAft>
                <a:spcPts val="1200"/>
              </a:spcAft>
              <a:buSzPct val="100000"/>
            </a:pPr>
            <a:r>
              <a:rPr lang="sv-SE" sz="1300" dirty="0"/>
              <a:t>Mer nyttig information om skolmatens historia i Finland</a:t>
            </a:r>
            <a:r>
              <a:rPr lang="fi-FI" sz="1300" dirty="0"/>
              <a:t>: </a:t>
            </a:r>
            <a:r>
              <a:rPr lang="fi-FI" sz="1300" dirty="0">
                <a:hlinkClick r:id="rId3"/>
              </a:rPr>
              <a:t>https://yle.fi/aihe/a/20-10003781</a:t>
            </a:r>
            <a:r>
              <a:rPr lang="fi-FI" sz="1300" dirty="0"/>
              <a:t> </a:t>
            </a:r>
            <a:endParaRPr sz="1300" dirty="0"/>
          </a:p>
        </p:txBody>
      </p:sp>
      <p:sp>
        <p:nvSpPr>
          <p:cNvPr id="244" name="Google Shape;244;p39"/>
          <p:cNvSpPr txBox="1">
            <a:spLocks noGrp="1"/>
          </p:cNvSpPr>
          <p:nvPr>
            <p:ph type="sldNum" idx="12"/>
          </p:nvPr>
        </p:nvSpPr>
        <p:spPr>
          <a:xfrm>
            <a:off x="7699508" y="4783631"/>
            <a:ext cx="285900" cy="1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>
          <a:extLst>
            <a:ext uri="{FF2B5EF4-FFF2-40B4-BE49-F238E27FC236}">
              <a16:creationId xmlns:a16="http://schemas.microsoft.com/office/drawing/2014/main" id="{9D0CB583-45B6-F408-90B2-BD52B3CE4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1">
            <a:extLst>
              <a:ext uri="{FF2B5EF4-FFF2-40B4-BE49-F238E27FC236}">
                <a16:creationId xmlns:a16="http://schemas.microsoft.com/office/drawing/2014/main" id="{29B92E47-27E4-A8DB-1590-2BB8540868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2500" y="514012"/>
            <a:ext cx="4114234" cy="772177"/>
          </a:xfrm>
          <a:prstGeom prst="rect">
            <a:avLst/>
          </a:prstGeom>
        </p:spPr>
        <p:txBody>
          <a:bodyPr spcFirstLastPara="1" wrap="square" lIns="91425" tIns="46800" rIns="91425" bIns="46800" anchor="b" anchorCtr="0">
            <a:normAutofit fontScale="90000"/>
          </a:bodyPr>
          <a:lstStyle/>
          <a:p>
            <a:pPr lvl="0"/>
            <a:r>
              <a:rPr lang="sv-SE" dirty="0">
                <a:latin typeface="Inter 18pt Black" panose="02000503000000020004" pitchFamily="2" charset="0"/>
                <a:ea typeface="Inter 18pt Black" panose="02000503000000020004" pitchFamily="2" charset="0"/>
                <a:cs typeface="Inter Black"/>
                <a:sym typeface="Inter Black"/>
              </a:rPr>
              <a:t>HUR MÅNGA AV VÄRLDENS BARN FÅR MAT I SKOLAN?</a:t>
            </a:r>
            <a:endParaRPr sz="2000" dirty="0">
              <a:latin typeface="Inter 18pt Black" panose="02000503000000020004" pitchFamily="2" charset="0"/>
              <a:ea typeface="Inter 18pt Black" panose="02000503000000020004" pitchFamily="2" charset="0"/>
            </a:endParaRPr>
          </a:p>
        </p:txBody>
      </p:sp>
      <p:sp>
        <p:nvSpPr>
          <p:cNvPr id="258" name="Google Shape;258;p41">
            <a:extLst>
              <a:ext uri="{FF2B5EF4-FFF2-40B4-BE49-F238E27FC236}">
                <a16:creationId xmlns:a16="http://schemas.microsoft.com/office/drawing/2014/main" id="{9D6355FA-15DE-2606-2B97-61344212EEE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2900" y="1703537"/>
            <a:ext cx="39999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200"/>
              </a:spcAft>
              <a:buSzPct val="100000"/>
            </a:pPr>
            <a:r>
              <a:rPr lang="fi-FI" sz="1600" dirty="0" err="1"/>
              <a:t>Mindre</a:t>
            </a:r>
            <a:r>
              <a:rPr lang="fi-FI" sz="1600" dirty="0"/>
              <a:t> </a:t>
            </a:r>
            <a:r>
              <a:rPr lang="fi-FI" sz="1600" dirty="0" err="1"/>
              <a:t>än</a:t>
            </a:r>
            <a:r>
              <a:rPr lang="fi-FI" sz="1600" dirty="0"/>
              <a:t> </a:t>
            </a:r>
            <a:r>
              <a:rPr lang="fi-FI" sz="1600" dirty="0" err="1"/>
              <a:t>hälften</a:t>
            </a:r>
            <a:r>
              <a:rPr lang="fi-FI" sz="1600" dirty="0"/>
              <a:t>, </a:t>
            </a:r>
            <a:r>
              <a:rPr lang="fi-FI" sz="1600" dirty="0" err="1">
                <a:solidFill>
                  <a:srgbClr val="FF5515"/>
                </a:solidFill>
                <a:latin typeface="Inter 18pt Black" panose="02000503000000020004" pitchFamily="2" charset="0"/>
                <a:ea typeface="Inter 18pt Black" panose="02000503000000020004" pitchFamily="2" charset="0"/>
              </a:rPr>
              <a:t>rättare</a:t>
            </a:r>
            <a:r>
              <a:rPr lang="fi-FI" sz="1600" dirty="0">
                <a:solidFill>
                  <a:srgbClr val="FF5515"/>
                </a:solidFill>
                <a:latin typeface="Inter 18pt Black" panose="02000503000000020004" pitchFamily="2" charset="0"/>
                <a:ea typeface="Inter 18pt Black" panose="02000503000000020004" pitchFamily="2" charset="0"/>
              </a:rPr>
              <a:t> </a:t>
            </a:r>
            <a:r>
              <a:rPr lang="fi-FI" sz="1600" dirty="0" err="1">
                <a:solidFill>
                  <a:srgbClr val="FF5515"/>
                </a:solidFill>
                <a:latin typeface="Inter 18pt Black" panose="02000503000000020004" pitchFamily="2" charset="0"/>
                <a:ea typeface="Inter 18pt Black" panose="02000503000000020004" pitchFamily="2" charset="0"/>
              </a:rPr>
              <a:t>sagt</a:t>
            </a:r>
            <a:r>
              <a:rPr lang="fi-FI" sz="1600" dirty="0">
                <a:solidFill>
                  <a:srgbClr val="FF5515"/>
                </a:solidFill>
                <a:latin typeface="Inter 18pt Black" panose="02000503000000020004" pitchFamily="2" charset="0"/>
                <a:ea typeface="Inter 18pt Black" panose="02000503000000020004" pitchFamily="2" charset="0"/>
              </a:rPr>
              <a:t> 41 </a:t>
            </a:r>
            <a:r>
              <a:rPr lang="fi-FI" sz="1600" dirty="0" err="1">
                <a:solidFill>
                  <a:srgbClr val="FF5515"/>
                </a:solidFill>
                <a:latin typeface="Inter 18pt Black" panose="02000503000000020004" pitchFamily="2" charset="0"/>
                <a:ea typeface="Inter 18pt Black" panose="02000503000000020004" pitchFamily="2" charset="0"/>
              </a:rPr>
              <a:t>procent</a:t>
            </a:r>
            <a:r>
              <a:rPr lang="fi-FI" sz="1600" dirty="0">
                <a:solidFill>
                  <a:srgbClr val="FF5515"/>
                </a:solidFill>
                <a:latin typeface="Inter 18pt Black" panose="02000503000000020004" pitchFamily="2" charset="0"/>
                <a:ea typeface="Inter 18pt Black" panose="02000503000000020004" pitchFamily="2" charset="0"/>
              </a:rPr>
              <a:t>, av </a:t>
            </a:r>
            <a:r>
              <a:rPr lang="fi-FI" sz="1600" dirty="0" err="1">
                <a:solidFill>
                  <a:srgbClr val="FF5515"/>
                </a:solidFill>
                <a:latin typeface="Inter 18pt Black" panose="02000503000000020004" pitchFamily="2" charset="0"/>
                <a:ea typeface="Inter 18pt Black" panose="02000503000000020004" pitchFamily="2" charset="0"/>
              </a:rPr>
              <a:t>lågstadieeleverna</a:t>
            </a:r>
            <a:r>
              <a:rPr lang="fi-FI" sz="1600" dirty="0">
                <a:solidFill>
                  <a:srgbClr val="FF5515"/>
                </a:solidFill>
                <a:latin typeface="Inter 18pt Black" panose="02000503000000020004" pitchFamily="2" charset="0"/>
                <a:ea typeface="Inter 18pt Black" panose="02000503000000020004" pitchFamily="2" charset="0"/>
              </a:rPr>
              <a:t> </a:t>
            </a:r>
            <a:r>
              <a:rPr lang="fi-FI" sz="1600" dirty="0" err="1"/>
              <a:t>får</a:t>
            </a:r>
            <a:r>
              <a:rPr lang="fi-FI" sz="1600" dirty="0"/>
              <a:t> </a:t>
            </a:r>
            <a:r>
              <a:rPr lang="fi-FI" sz="1600" dirty="0" err="1"/>
              <a:t>dagligen</a:t>
            </a:r>
            <a:r>
              <a:rPr lang="fi-FI" sz="1600" dirty="0"/>
              <a:t> </a:t>
            </a:r>
            <a:r>
              <a:rPr lang="fi-FI" sz="1600" dirty="0" err="1"/>
              <a:t>gratis</a:t>
            </a:r>
            <a:r>
              <a:rPr lang="fi-FI" sz="1600" dirty="0"/>
              <a:t> </a:t>
            </a:r>
            <a:r>
              <a:rPr lang="fi-FI" sz="1600" dirty="0" err="1"/>
              <a:t>eller</a:t>
            </a:r>
            <a:r>
              <a:rPr lang="fi-FI" sz="1600" dirty="0"/>
              <a:t> </a:t>
            </a:r>
            <a:r>
              <a:rPr lang="fi-FI" sz="1600" dirty="0" err="1"/>
              <a:t>subventionerad</a:t>
            </a:r>
            <a:r>
              <a:rPr lang="fi-FI" sz="1600" dirty="0"/>
              <a:t> </a:t>
            </a:r>
            <a:r>
              <a:rPr lang="fi-FI" sz="1600" dirty="0" err="1"/>
              <a:t>skolmat</a:t>
            </a:r>
            <a:r>
              <a:rPr lang="fi-FI" sz="1600" dirty="0"/>
              <a:t>.</a:t>
            </a:r>
          </a:p>
          <a:p>
            <a:pPr marL="285750" indent="-285750">
              <a:spcAft>
                <a:spcPts val="1200"/>
              </a:spcAft>
              <a:buSzPct val="100000"/>
            </a:pPr>
            <a:r>
              <a:rPr lang="fi-FI" sz="1600" dirty="0" err="1"/>
              <a:t>Sammanlagt</a:t>
            </a:r>
            <a:r>
              <a:rPr lang="fi-FI" sz="1600" dirty="0"/>
              <a:t> </a:t>
            </a:r>
            <a:r>
              <a:rPr lang="fi-FI" sz="1600" dirty="0" err="1"/>
              <a:t>har</a:t>
            </a:r>
            <a:r>
              <a:rPr lang="fi-FI" sz="1600" dirty="0"/>
              <a:t> </a:t>
            </a:r>
            <a:r>
              <a:rPr lang="fi-FI" sz="1600" dirty="0" err="1">
                <a:solidFill>
                  <a:srgbClr val="FF5515"/>
                </a:solidFill>
                <a:latin typeface="Inter 18pt Black" panose="02000503000000020004" pitchFamily="2" charset="0"/>
                <a:ea typeface="Inter 18pt Black" panose="02000503000000020004" pitchFamily="2" charset="0"/>
              </a:rPr>
              <a:t>ca</a:t>
            </a:r>
            <a:r>
              <a:rPr lang="fi-FI" sz="1600" dirty="0">
                <a:solidFill>
                  <a:srgbClr val="FF5515"/>
                </a:solidFill>
                <a:latin typeface="Inter 18pt Black" panose="02000503000000020004" pitchFamily="2" charset="0"/>
                <a:ea typeface="Inter 18pt Black" panose="02000503000000020004" pitchFamily="2" charset="0"/>
              </a:rPr>
              <a:t> 418 </a:t>
            </a:r>
            <a:r>
              <a:rPr lang="fi-FI" sz="1600" dirty="0" err="1">
                <a:solidFill>
                  <a:srgbClr val="FF5515"/>
                </a:solidFill>
                <a:latin typeface="Inter 18pt Black" panose="02000503000000020004" pitchFamily="2" charset="0"/>
                <a:ea typeface="Inter 18pt Black" panose="02000503000000020004" pitchFamily="2" charset="0"/>
              </a:rPr>
              <a:t>miljoner</a:t>
            </a:r>
            <a:r>
              <a:rPr lang="fi-FI" sz="1600" dirty="0">
                <a:solidFill>
                  <a:srgbClr val="FF5515"/>
                </a:solidFill>
                <a:latin typeface="Inter 18pt Black" panose="02000503000000020004" pitchFamily="2" charset="0"/>
                <a:ea typeface="Inter 18pt Black" panose="02000503000000020004" pitchFamily="2" charset="0"/>
              </a:rPr>
              <a:t> </a:t>
            </a:r>
            <a:r>
              <a:rPr lang="fi-FI" sz="1600" dirty="0" err="1">
                <a:solidFill>
                  <a:srgbClr val="FF5515"/>
                </a:solidFill>
                <a:latin typeface="Inter 18pt Black" panose="02000503000000020004" pitchFamily="2" charset="0"/>
                <a:ea typeface="Inter 18pt Black" panose="02000503000000020004" pitchFamily="2" charset="0"/>
              </a:rPr>
              <a:t>barn</a:t>
            </a:r>
            <a:r>
              <a:rPr lang="fi-FI" sz="1600" dirty="0"/>
              <a:t> </a:t>
            </a:r>
            <a:r>
              <a:rPr lang="fi-FI" sz="1600" dirty="0" err="1"/>
              <a:t>möjlighet</a:t>
            </a:r>
            <a:r>
              <a:rPr lang="fi-FI" sz="1600" dirty="0"/>
              <a:t> </a:t>
            </a:r>
            <a:r>
              <a:rPr lang="fi-FI" sz="1600" dirty="0" err="1"/>
              <a:t>att</a:t>
            </a:r>
            <a:r>
              <a:rPr lang="fi-FI" sz="1600" dirty="0"/>
              <a:t> </a:t>
            </a:r>
            <a:r>
              <a:rPr lang="fi-FI" sz="1600" dirty="0" err="1"/>
              <a:t>få</a:t>
            </a:r>
            <a:r>
              <a:rPr lang="fi-FI" sz="1600" dirty="0"/>
              <a:t> </a:t>
            </a:r>
            <a:r>
              <a:rPr lang="fi-FI" sz="1600" dirty="0" err="1"/>
              <a:t>mat</a:t>
            </a:r>
            <a:r>
              <a:rPr lang="fi-FI" sz="1600" dirty="0"/>
              <a:t> i </a:t>
            </a:r>
            <a:r>
              <a:rPr lang="fi-FI" sz="1600" dirty="0" err="1"/>
              <a:t>skolan</a:t>
            </a:r>
            <a:r>
              <a:rPr lang="fi-FI" sz="1600" dirty="0"/>
              <a:t>.</a:t>
            </a:r>
          </a:p>
        </p:txBody>
      </p:sp>
      <p:sp>
        <p:nvSpPr>
          <p:cNvPr id="259" name="Google Shape;259;p41">
            <a:extLst>
              <a:ext uri="{FF2B5EF4-FFF2-40B4-BE49-F238E27FC236}">
                <a16:creationId xmlns:a16="http://schemas.microsoft.com/office/drawing/2014/main" id="{EC5A4143-951C-47F5-15A9-E2E6FF03ABB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99508" y="4783631"/>
            <a:ext cx="285900" cy="1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pic>
        <p:nvPicPr>
          <p:cNvPr id="3" name="Picture 2" descr="A group of students eating at a table&#10;&#10;AI-generated content may be incorrect.">
            <a:extLst>
              <a:ext uri="{FF2B5EF4-FFF2-40B4-BE49-F238E27FC236}">
                <a16:creationId xmlns:a16="http://schemas.microsoft.com/office/drawing/2014/main" id="{20142F53-6471-14DE-A8DC-6FDE7C2652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9602" y="0"/>
            <a:ext cx="438439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87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>
          <a:extLst>
            <a:ext uri="{FF2B5EF4-FFF2-40B4-BE49-F238E27FC236}">
              <a16:creationId xmlns:a16="http://schemas.microsoft.com/office/drawing/2014/main" id="{27BF94A4-7854-3328-F5EB-9D51510DA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1">
            <a:extLst>
              <a:ext uri="{FF2B5EF4-FFF2-40B4-BE49-F238E27FC236}">
                <a16:creationId xmlns:a16="http://schemas.microsoft.com/office/drawing/2014/main" id="{B2FCEBDC-C8AE-AC41-AF51-D3493731DB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2500" y="477680"/>
            <a:ext cx="3990300" cy="1024118"/>
          </a:xfrm>
          <a:prstGeom prst="rect">
            <a:avLst/>
          </a:prstGeom>
        </p:spPr>
        <p:txBody>
          <a:bodyPr spcFirstLastPara="1" wrap="square" lIns="91425" tIns="46800" rIns="91425" bIns="468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200" dirty="0">
                <a:latin typeface="Inter 18pt Black" panose="02000503000000020004" pitchFamily="2" charset="0"/>
                <a:ea typeface="Inter 18pt Black" panose="02000503000000020004" pitchFamily="2" charset="0"/>
                <a:cs typeface="Inter Black"/>
                <a:sym typeface="Inter Black"/>
              </a:rPr>
              <a:t>STORA SKILLNADER</a:t>
            </a:r>
            <a:br>
              <a:rPr lang="fi-FI" sz="2200" dirty="0">
                <a:latin typeface="Inter 18pt Black" panose="02000503000000020004" pitchFamily="2" charset="0"/>
                <a:ea typeface="Inter 18pt Black" panose="02000503000000020004" pitchFamily="2" charset="0"/>
                <a:cs typeface="Inter Black"/>
                <a:sym typeface="Inter Black"/>
              </a:rPr>
            </a:br>
            <a:r>
              <a:rPr lang="fi-FI" sz="2200" dirty="0">
                <a:latin typeface="Inter 18pt Black" panose="02000503000000020004" pitchFamily="2" charset="0"/>
                <a:ea typeface="Inter 18pt Black" panose="02000503000000020004" pitchFamily="2" charset="0"/>
                <a:cs typeface="Inter Black"/>
                <a:sym typeface="Inter Black"/>
              </a:rPr>
              <a:t>MELLAN LÄNDERNA</a:t>
            </a:r>
            <a:br>
              <a:rPr lang="fi-FI" sz="2000" dirty="0">
                <a:latin typeface="Inter 18pt Black" panose="02000503000000020004" pitchFamily="2" charset="0"/>
                <a:ea typeface="Inter 18pt Black" panose="02000503000000020004" pitchFamily="2" charset="0"/>
                <a:cs typeface="Inter Black"/>
                <a:sym typeface="Inter Black"/>
              </a:rPr>
            </a:br>
            <a:endParaRPr sz="2000" dirty="0">
              <a:latin typeface="Inter 18pt Black" panose="02000503000000020004" pitchFamily="2" charset="0"/>
              <a:ea typeface="Inter 18pt Black" panose="02000503000000020004" pitchFamily="2" charset="0"/>
            </a:endParaRPr>
          </a:p>
        </p:txBody>
      </p:sp>
      <p:sp>
        <p:nvSpPr>
          <p:cNvPr id="258" name="Google Shape;258;p41">
            <a:extLst>
              <a:ext uri="{FF2B5EF4-FFF2-40B4-BE49-F238E27FC236}">
                <a16:creationId xmlns:a16="http://schemas.microsoft.com/office/drawing/2014/main" id="{8778309E-14CA-AF67-4A79-5AD1855C9FE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2900" y="1357631"/>
            <a:ext cx="39999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200"/>
              </a:spcAft>
              <a:buSzPct val="100000"/>
            </a:pPr>
            <a:r>
              <a:rPr lang="fi-FI" sz="1600" dirty="0"/>
              <a:t>I </a:t>
            </a:r>
            <a:r>
              <a:rPr lang="fi-FI" sz="1600" dirty="0" err="1"/>
              <a:t>höginkomstländer</a:t>
            </a:r>
            <a:r>
              <a:rPr lang="fi-FI" sz="1600" dirty="0"/>
              <a:t> </a:t>
            </a:r>
            <a:r>
              <a:rPr lang="fi-FI" sz="1600" dirty="0" err="1"/>
              <a:t>får</a:t>
            </a:r>
            <a:r>
              <a:rPr lang="fi-FI" sz="1600" dirty="0"/>
              <a:t> </a:t>
            </a:r>
            <a:r>
              <a:rPr lang="fi-FI" sz="1600" dirty="0">
                <a:solidFill>
                  <a:srgbClr val="FF5515"/>
                </a:solidFill>
                <a:latin typeface="Inter 18pt Black" panose="02000503000000020004" pitchFamily="2" charset="0"/>
                <a:ea typeface="Inter 18pt Black" panose="02000503000000020004" pitchFamily="2" charset="0"/>
              </a:rPr>
              <a:t>61 </a:t>
            </a:r>
            <a:r>
              <a:rPr lang="fi-FI" sz="1600" dirty="0" err="1">
                <a:solidFill>
                  <a:srgbClr val="FF5515"/>
                </a:solidFill>
                <a:latin typeface="Inter 18pt Black" panose="02000503000000020004" pitchFamily="2" charset="0"/>
                <a:ea typeface="Inter 18pt Black" panose="02000503000000020004" pitchFamily="2" charset="0"/>
              </a:rPr>
              <a:t>procent</a:t>
            </a:r>
            <a:r>
              <a:rPr lang="fi-FI" sz="1600" dirty="0">
                <a:solidFill>
                  <a:srgbClr val="FF5515"/>
                </a:solidFill>
                <a:latin typeface="Inter 18pt Black" panose="02000503000000020004" pitchFamily="2" charset="0"/>
                <a:ea typeface="Inter 18pt Black" panose="02000503000000020004" pitchFamily="2" charset="0"/>
              </a:rPr>
              <a:t> av </a:t>
            </a:r>
            <a:r>
              <a:rPr lang="fi-FI" sz="1600" dirty="0" err="1">
                <a:solidFill>
                  <a:srgbClr val="FF5515"/>
                </a:solidFill>
                <a:latin typeface="Inter 18pt Black" panose="02000503000000020004" pitchFamily="2" charset="0"/>
                <a:ea typeface="Inter 18pt Black" panose="02000503000000020004" pitchFamily="2" charset="0"/>
              </a:rPr>
              <a:t>barnen</a:t>
            </a:r>
            <a:r>
              <a:rPr lang="fi-FI" sz="1600" dirty="0">
                <a:solidFill>
                  <a:srgbClr val="FF5515"/>
                </a:solidFill>
                <a:latin typeface="Inter 18pt Black" panose="02000503000000020004" pitchFamily="2" charset="0"/>
                <a:ea typeface="Inter 18pt Black" panose="02000503000000020004" pitchFamily="2" charset="0"/>
              </a:rPr>
              <a:t> </a:t>
            </a:r>
            <a:r>
              <a:rPr lang="fi-FI" sz="1600" dirty="0" err="1"/>
              <a:t>skolmat</a:t>
            </a:r>
            <a:r>
              <a:rPr lang="fi-FI" sz="1600" dirty="0"/>
              <a:t>. ​</a:t>
            </a:r>
          </a:p>
          <a:p>
            <a:pPr marL="285750" indent="-285750">
              <a:spcAft>
                <a:spcPts val="1200"/>
              </a:spcAft>
              <a:buSzPct val="100000"/>
            </a:pPr>
            <a:r>
              <a:rPr lang="fi-FI" sz="1600" dirty="0"/>
              <a:t>I </a:t>
            </a:r>
            <a:r>
              <a:rPr lang="fi-FI" sz="1600" dirty="0" err="1"/>
              <a:t>låginkomstländer</a:t>
            </a:r>
            <a:r>
              <a:rPr lang="fi-FI" sz="1600" dirty="0"/>
              <a:t> </a:t>
            </a:r>
            <a:r>
              <a:rPr lang="fi-FI" sz="1600" dirty="0" err="1"/>
              <a:t>får</a:t>
            </a:r>
            <a:r>
              <a:rPr lang="fi-FI" sz="1600" dirty="0"/>
              <a:t> </a:t>
            </a:r>
            <a:r>
              <a:rPr lang="fi-FI" sz="1600" dirty="0" err="1">
                <a:solidFill>
                  <a:srgbClr val="FF5515"/>
                </a:solidFill>
                <a:latin typeface="Inter 18pt Black" panose="02000503000000020004" pitchFamily="2" charset="0"/>
                <a:ea typeface="Inter 18pt Black" panose="02000503000000020004" pitchFamily="2" charset="0"/>
              </a:rPr>
              <a:t>endast</a:t>
            </a:r>
            <a:r>
              <a:rPr lang="fi-FI" sz="1600" dirty="0">
                <a:solidFill>
                  <a:srgbClr val="FF5515"/>
                </a:solidFill>
                <a:latin typeface="Inter 18pt Black" panose="02000503000000020004" pitchFamily="2" charset="0"/>
                <a:ea typeface="Inter 18pt Black" panose="02000503000000020004" pitchFamily="2" charset="0"/>
              </a:rPr>
              <a:t> 18 </a:t>
            </a:r>
            <a:r>
              <a:rPr lang="fi-FI" sz="1600" dirty="0" err="1">
                <a:solidFill>
                  <a:srgbClr val="FF5515"/>
                </a:solidFill>
                <a:latin typeface="Inter 18pt Black" panose="02000503000000020004" pitchFamily="2" charset="0"/>
                <a:ea typeface="Inter 18pt Black" panose="02000503000000020004" pitchFamily="2" charset="0"/>
              </a:rPr>
              <a:t>procent</a:t>
            </a:r>
            <a:r>
              <a:rPr lang="fi-FI" sz="1600" dirty="0">
                <a:solidFill>
                  <a:srgbClr val="FF5515"/>
                </a:solidFill>
                <a:latin typeface="Inter 18pt Black" panose="02000503000000020004" pitchFamily="2" charset="0"/>
                <a:ea typeface="Inter 18pt Black" panose="02000503000000020004" pitchFamily="2" charset="0"/>
              </a:rPr>
              <a:t> av </a:t>
            </a:r>
            <a:r>
              <a:rPr lang="fi-FI" sz="1600" dirty="0" err="1">
                <a:solidFill>
                  <a:srgbClr val="FF5515"/>
                </a:solidFill>
                <a:latin typeface="Inter 18pt Black" panose="02000503000000020004" pitchFamily="2" charset="0"/>
                <a:ea typeface="Inter 18pt Black" panose="02000503000000020004" pitchFamily="2" charset="0"/>
              </a:rPr>
              <a:t>barnen</a:t>
            </a:r>
            <a:r>
              <a:rPr lang="fi-FI" sz="1600" dirty="0">
                <a:solidFill>
                  <a:srgbClr val="FF5515"/>
                </a:solidFill>
                <a:latin typeface="Inter 18pt Black" panose="02000503000000020004" pitchFamily="2" charset="0"/>
                <a:ea typeface="Inter 18pt Black" panose="02000503000000020004" pitchFamily="2" charset="0"/>
              </a:rPr>
              <a:t> </a:t>
            </a:r>
            <a:r>
              <a:rPr lang="fi-FI" sz="1600" dirty="0" err="1"/>
              <a:t>skolmat</a:t>
            </a:r>
            <a:r>
              <a:rPr lang="fi-FI" sz="1600" dirty="0"/>
              <a:t>. ​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i-FI" sz="1600" dirty="0"/>
              <a:t>     </a:t>
            </a:r>
            <a:r>
              <a:rPr lang="sv-SE" sz="1600" dirty="0"/>
              <a:t>I låginkomstländer finns det mycket fattigdom och behovet av skolmat är som störst där. </a:t>
            </a:r>
            <a:r>
              <a:rPr lang="fi-FI" sz="1600" dirty="0"/>
              <a:t>För </a:t>
            </a:r>
            <a:r>
              <a:rPr lang="fi-FI" sz="1600" dirty="0" err="1"/>
              <a:t>närvarande</a:t>
            </a:r>
            <a:r>
              <a:rPr lang="fi-FI" sz="1600" dirty="0"/>
              <a:t> </a:t>
            </a:r>
            <a:r>
              <a:rPr lang="sv-SE" sz="1600" dirty="0">
                <a:solidFill>
                  <a:schemeClr val="tx1"/>
                </a:solidFill>
                <a:latin typeface="Inter 18pt Black" panose="02000503000000020004" pitchFamily="2" charset="0"/>
                <a:ea typeface="Inter 18pt Black" panose="02000503000000020004" pitchFamily="2" charset="0"/>
              </a:rPr>
              <a:t>tvingas upp till 73 miljoner barn studera utan skolmat.</a:t>
            </a:r>
            <a:endParaRPr lang="fi-FI" sz="1600" dirty="0">
              <a:solidFill>
                <a:schemeClr val="tx1"/>
              </a:solidFill>
              <a:latin typeface="Inter 18pt Black" panose="02000503000000020004" pitchFamily="2" charset="0"/>
              <a:ea typeface="Inter 18pt Black" panose="02000503000000020004" pitchFamily="2" charset="0"/>
            </a:endParaRPr>
          </a:p>
        </p:txBody>
      </p:sp>
      <p:sp>
        <p:nvSpPr>
          <p:cNvPr id="259" name="Google Shape;259;p41">
            <a:extLst>
              <a:ext uri="{FF2B5EF4-FFF2-40B4-BE49-F238E27FC236}">
                <a16:creationId xmlns:a16="http://schemas.microsoft.com/office/drawing/2014/main" id="{B9E2D623-65F3-E67D-9773-822F03EDCA5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99508" y="4783631"/>
            <a:ext cx="285900" cy="1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577D01-42F5-9F69-5DEC-CE1B82568D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9602" y="0"/>
            <a:ext cx="4384398" cy="51435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5F124BE-DB5C-4E22-0FD3-5B882292CCBD}"/>
              </a:ext>
            </a:extLst>
          </p:cNvPr>
          <p:cNvCxnSpPr/>
          <p:nvPr/>
        </p:nvCxnSpPr>
        <p:spPr>
          <a:xfrm>
            <a:off x="508674" y="3009646"/>
            <a:ext cx="17561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604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1"/>
          <p:cNvSpPr txBox="1">
            <a:spLocks noGrp="1"/>
          </p:cNvSpPr>
          <p:nvPr>
            <p:ph type="sldNum" idx="12"/>
          </p:nvPr>
        </p:nvSpPr>
        <p:spPr>
          <a:xfrm>
            <a:off x="7699508" y="4783631"/>
            <a:ext cx="285900" cy="1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6" name="Google Shape;242;p39">
            <a:extLst>
              <a:ext uri="{FF2B5EF4-FFF2-40B4-BE49-F238E27FC236}">
                <a16:creationId xmlns:a16="http://schemas.microsoft.com/office/drawing/2014/main" id="{CE1C948E-11A1-B597-51B7-72E33CE37A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2900" y="394100"/>
            <a:ext cx="8357100" cy="605100"/>
          </a:xfrm>
          <a:prstGeom prst="rect">
            <a:avLst/>
          </a:prstGeom>
        </p:spPr>
        <p:txBody>
          <a:bodyPr spcFirstLastPara="1" wrap="square" lIns="90000" tIns="46800" rIns="90000" bIns="468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Inter 18pt Black" panose="02000503000000020004" pitchFamily="2" charset="0"/>
                <a:ea typeface="Inter 18pt Black" panose="02000503000000020004" pitchFamily="2" charset="0"/>
                <a:cs typeface="Inter Black"/>
                <a:sym typeface="Inter Black"/>
              </a:rPr>
              <a:t>STYRKA I SAMARBETE</a:t>
            </a:r>
          </a:p>
        </p:txBody>
      </p:sp>
      <p:sp>
        <p:nvSpPr>
          <p:cNvPr id="7" name="Google Shape;243;p39">
            <a:extLst>
              <a:ext uri="{FF2B5EF4-FFF2-40B4-BE49-F238E27FC236}">
                <a16:creationId xmlns:a16="http://schemas.microsoft.com/office/drawing/2014/main" id="{D3880B2F-F930-2E56-6C2E-9CDDFD182B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4100" y="1109300"/>
            <a:ext cx="8059558" cy="3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200"/>
              </a:spcAft>
              <a:buSzPct val="100000"/>
            </a:pPr>
            <a:r>
              <a:rPr lang="sv-SE" sz="1300" dirty="0"/>
              <a:t>Finland har varit med och grundat den globala skolmatskoalitionen, som redan omfattar nästan 100 länder världen över. Finland fungerar som en av koalitionens ordförandeländer.</a:t>
            </a:r>
            <a:r>
              <a:rPr lang="fi-FI" sz="1300" dirty="0"/>
              <a:t>​</a:t>
            </a:r>
          </a:p>
          <a:p>
            <a:pPr marL="285750" indent="-285750">
              <a:spcAft>
                <a:spcPts val="1200"/>
              </a:spcAft>
              <a:buSzPct val="100000"/>
            </a:pPr>
            <a:r>
              <a:rPr lang="sv-SE" sz="1300" dirty="0"/>
              <a:t>Över 100 andra partners deltar också, som bl.a. hjälporganisationer och forskningsinstitut.</a:t>
            </a:r>
            <a:r>
              <a:rPr lang="fi-FI" sz="1300" dirty="0"/>
              <a:t>​</a:t>
            </a:r>
          </a:p>
          <a:p>
            <a:pPr marL="285750" indent="-285750">
              <a:spcAft>
                <a:spcPts val="1200"/>
              </a:spcAft>
              <a:buSzPct val="100000"/>
            </a:pPr>
            <a:r>
              <a:rPr lang="sv-SE" sz="1300" dirty="0"/>
              <a:t>Även World Vision är medlem i koalitionen.</a:t>
            </a:r>
          </a:p>
          <a:p>
            <a:pPr marL="285750" indent="-285750">
              <a:spcAft>
                <a:spcPts val="1200"/>
              </a:spcAft>
              <a:buSzPct val="100000"/>
            </a:pPr>
            <a:r>
              <a:rPr lang="sv-SE" sz="1300" dirty="0"/>
              <a:t>Gruppen har ett gemensamt och viktigt mål</a:t>
            </a:r>
            <a:r>
              <a:rPr lang="fi-FI" sz="1300" dirty="0"/>
              <a:t>: ​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sv-SE" sz="2800" dirty="0">
                <a:solidFill>
                  <a:srgbClr val="FF5515"/>
                </a:solidFill>
                <a:latin typeface="Inter 18pt Black" panose="02000503000000020004" pitchFamily="2" charset="0"/>
                <a:ea typeface="Inter 18pt Black" panose="02000503000000020004" pitchFamily="2" charset="0"/>
              </a:rPr>
              <a:t>SKOLMAT TILL ALLA VÄRLDENS BARN SENAST ÅR 2030.</a:t>
            </a:r>
            <a:endParaRPr sz="2800" dirty="0">
              <a:solidFill>
                <a:srgbClr val="FF5515"/>
              </a:solidFill>
              <a:latin typeface="Inter 18pt Black" panose="02000503000000020004" pitchFamily="2" charset="0"/>
              <a:ea typeface="Inter 18pt Black" panose="02000503000000020004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1"/>
          <p:cNvSpPr txBox="1">
            <a:spLocks noGrp="1"/>
          </p:cNvSpPr>
          <p:nvPr>
            <p:ph type="title"/>
          </p:nvPr>
        </p:nvSpPr>
        <p:spPr>
          <a:xfrm>
            <a:off x="402499" y="514012"/>
            <a:ext cx="4127111" cy="1024118"/>
          </a:xfrm>
          <a:prstGeom prst="rect">
            <a:avLst/>
          </a:prstGeom>
        </p:spPr>
        <p:txBody>
          <a:bodyPr spcFirstLastPara="1" wrap="square" lIns="91425" tIns="46800" rIns="91425" bIns="46800" anchor="b" anchorCtr="0">
            <a:normAutofit fontScale="90000"/>
          </a:bodyPr>
          <a:lstStyle/>
          <a:p>
            <a:pPr lvl="0"/>
            <a:r>
              <a:rPr lang="sv-SE" dirty="0">
                <a:latin typeface="Inter 18pt Black" panose="02000503000000020004" pitchFamily="2" charset="0"/>
                <a:ea typeface="Inter 18pt Black" panose="02000503000000020004" pitchFamily="2" charset="0"/>
                <a:cs typeface="Inter Black"/>
                <a:sym typeface="Inter Black"/>
              </a:rPr>
              <a:t>VARFÖR ÄR DET VIKTIGT ATT UNDERSTÖDA SKOLMAT JUST NU?</a:t>
            </a:r>
            <a:endParaRPr sz="2000" dirty="0">
              <a:latin typeface="Inter 18pt Black" panose="02000503000000020004" pitchFamily="2" charset="0"/>
              <a:ea typeface="Inter 18pt Black" panose="02000503000000020004" pitchFamily="2" charset="0"/>
            </a:endParaRPr>
          </a:p>
        </p:txBody>
      </p:sp>
      <p:sp>
        <p:nvSpPr>
          <p:cNvPr id="258" name="Google Shape;258;p41"/>
          <p:cNvSpPr txBox="1">
            <a:spLocks noGrp="1"/>
          </p:cNvSpPr>
          <p:nvPr>
            <p:ph type="body" idx="4294967295"/>
          </p:nvPr>
        </p:nvSpPr>
        <p:spPr>
          <a:xfrm>
            <a:off x="392900" y="1703537"/>
            <a:ext cx="39999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sv-SE" sz="1600" dirty="0"/>
              <a:t>Det finns rekordmånga människor i världen som inte har tillräckligt med mat.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sv-SE" sz="1600" dirty="0">
                <a:solidFill>
                  <a:srgbClr val="FF5515"/>
                </a:solidFill>
                <a:latin typeface="Inter 18pt Black" panose="02000503000000020004" pitchFamily="2" charset="0"/>
                <a:ea typeface="Inter 18pt Black" panose="02000503000000020004" pitchFamily="2" charset="0"/>
              </a:rPr>
              <a:t>Hälsosam och näringsrik skolmat är ett effektivt sätt att förbättra barns näring och minska hunger.</a:t>
            </a:r>
            <a:endParaRPr lang="fi-FI" sz="1600" dirty="0">
              <a:solidFill>
                <a:srgbClr val="FF5515"/>
              </a:solidFill>
              <a:latin typeface="Inter 18pt Black" panose="02000503000000020004" pitchFamily="2" charset="0"/>
              <a:ea typeface="Inter 18pt Black" panose="02000503000000020004" pitchFamily="2" charset="0"/>
            </a:endParaRPr>
          </a:p>
        </p:txBody>
      </p:sp>
      <p:sp>
        <p:nvSpPr>
          <p:cNvPr id="259" name="Google Shape;259;p41"/>
          <p:cNvSpPr txBox="1">
            <a:spLocks noGrp="1"/>
          </p:cNvSpPr>
          <p:nvPr>
            <p:ph type="sldNum" idx="12"/>
          </p:nvPr>
        </p:nvSpPr>
        <p:spPr>
          <a:xfrm>
            <a:off x="7699508" y="4783631"/>
            <a:ext cx="285900" cy="1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2CB54B-2E42-2999-9B98-4E7F58BDE6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9602" y="0"/>
            <a:ext cx="4384398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0"/>
          <p:cNvSpPr txBox="1">
            <a:spLocks noGrp="1"/>
          </p:cNvSpPr>
          <p:nvPr>
            <p:ph type="body" idx="1"/>
          </p:nvPr>
        </p:nvSpPr>
        <p:spPr>
          <a:xfrm>
            <a:off x="392900" y="413687"/>
            <a:ext cx="3999900" cy="6351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>
                <a:latin typeface="Inter 18pt Black" panose="02000503000000020004" pitchFamily="2" charset="0"/>
                <a:ea typeface="Inter 18pt Black" panose="02000503000000020004" pitchFamily="2" charset="0"/>
              </a:rPr>
              <a:t>HÄLSA</a:t>
            </a:r>
          </a:p>
        </p:txBody>
      </p:sp>
      <p:sp>
        <p:nvSpPr>
          <p:cNvPr id="251" name="Google Shape;251;p40"/>
          <p:cNvSpPr txBox="1">
            <a:spLocks noGrp="1"/>
          </p:cNvSpPr>
          <p:nvPr>
            <p:ph type="body" idx="2"/>
          </p:nvPr>
        </p:nvSpPr>
        <p:spPr>
          <a:xfrm>
            <a:off x="4750100" y="413688"/>
            <a:ext cx="3999900" cy="6351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>
                <a:latin typeface="Inter 18pt Black" panose="02000503000000020004" pitchFamily="2" charset="0"/>
                <a:ea typeface="Inter 18pt Black" panose="02000503000000020004" pitchFamily="2" charset="0"/>
              </a:rPr>
              <a:t>UTBILDNING</a:t>
            </a:r>
          </a:p>
        </p:txBody>
      </p:sp>
      <p:sp>
        <p:nvSpPr>
          <p:cNvPr id="252" name="Google Shape;252;p40"/>
          <p:cNvSpPr txBox="1">
            <a:spLocks noGrp="1"/>
          </p:cNvSpPr>
          <p:nvPr>
            <p:ph type="sldNum" idx="12"/>
          </p:nvPr>
        </p:nvSpPr>
        <p:spPr>
          <a:xfrm>
            <a:off x="7699508" y="4783631"/>
            <a:ext cx="285900" cy="1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pic>
        <p:nvPicPr>
          <p:cNvPr id="7" name="Picture 6" descr="A teacher writing on a whiteboard in a classroom&#10;&#10;AI-generated content may be incorrect.">
            <a:extLst>
              <a:ext uri="{FF2B5EF4-FFF2-40B4-BE49-F238E27FC236}">
                <a16:creationId xmlns:a16="http://schemas.microsoft.com/office/drawing/2014/main" id="{E11C52F5-423B-A840-EA3D-4D9E8764BF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1449" y="963134"/>
            <a:ext cx="3540340" cy="2361407"/>
          </a:xfrm>
          <a:prstGeom prst="rect">
            <a:avLst/>
          </a:prstGeom>
        </p:spPr>
      </p:pic>
      <p:sp>
        <p:nvSpPr>
          <p:cNvPr id="8" name="Google Shape;251;p40">
            <a:extLst>
              <a:ext uri="{FF2B5EF4-FFF2-40B4-BE49-F238E27FC236}">
                <a16:creationId xmlns:a16="http://schemas.microsoft.com/office/drawing/2014/main" id="{CD0A7F7F-BC8E-F9FF-7C53-B9B3BEC5907A}"/>
              </a:ext>
            </a:extLst>
          </p:cNvPr>
          <p:cNvSpPr txBox="1">
            <a:spLocks/>
          </p:cNvSpPr>
          <p:nvPr/>
        </p:nvSpPr>
        <p:spPr>
          <a:xfrm>
            <a:off x="4750100" y="3468959"/>
            <a:ext cx="3790999" cy="2216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222"/>
              </a:buClr>
              <a:buSzPts val="1400"/>
              <a:buFont typeface="Inter Light"/>
              <a:buChar char="●"/>
              <a:defRPr sz="1400" b="0" i="0" u="none" strike="noStrike" cap="none">
                <a:solidFill>
                  <a:srgbClr val="11122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222"/>
              </a:buClr>
              <a:buSzPts val="1200"/>
              <a:buFont typeface="Inter Light"/>
              <a:buChar char="○"/>
              <a:defRPr sz="1200" b="0" i="0" u="none" strike="noStrike" cap="none">
                <a:solidFill>
                  <a:srgbClr val="11122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222"/>
              </a:buClr>
              <a:buSzPts val="1200"/>
              <a:buFont typeface="Inter Light"/>
              <a:buChar char="■"/>
              <a:defRPr sz="1200" b="0" i="0" u="none" strike="noStrike" cap="none">
                <a:solidFill>
                  <a:srgbClr val="11122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222"/>
              </a:buClr>
              <a:buSzPts val="1200"/>
              <a:buFont typeface="Inter Light"/>
              <a:buChar char="●"/>
              <a:defRPr sz="1200" b="0" i="0" u="none" strike="noStrike" cap="none">
                <a:solidFill>
                  <a:srgbClr val="11122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222"/>
              </a:buClr>
              <a:buSzPts val="1200"/>
              <a:buFont typeface="Inter Light"/>
              <a:buChar char="○"/>
              <a:defRPr sz="1200" b="0" i="0" u="none" strike="noStrike" cap="none">
                <a:solidFill>
                  <a:srgbClr val="11122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222"/>
              </a:buClr>
              <a:buSzPts val="1200"/>
              <a:buFont typeface="Inter Light"/>
              <a:buChar char="■"/>
              <a:defRPr sz="1200" b="0" i="0" u="none" strike="noStrike" cap="none">
                <a:solidFill>
                  <a:srgbClr val="11122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222"/>
              </a:buClr>
              <a:buSzPts val="1200"/>
              <a:buFont typeface="Inter Light"/>
              <a:buChar char="●"/>
              <a:defRPr sz="1200" b="0" i="0" u="none" strike="noStrike" cap="none">
                <a:solidFill>
                  <a:srgbClr val="11122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222"/>
              </a:buClr>
              <a:buSzPts val="1200"/>
              <a:buFont typeface="Inter Light"/>
              <a:buChar char="○"/>
              <a:defRPr sz="1200" b="0" i="0" u="none" strike="noStrike" cap="none">
                <a:solidFill>
                  <a:srgbClr val="11122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222"/>
              </a:buClr>
              <a:buSzPts val="1200"/>
              <a:buFont typeface="Inter Light"/>
              <a:buChar char="■"/>
              <a:defRPr sz="1200" b="0" i="0" u="none" strike="noStrike" cap="none">
                <a:solidFill>
                  <a:srgbClr val="11122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sv-SE" dirty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Skolmat är en viktig orsak för föräldrar att skicka sina barn till skolan, </a:t>
            </a:r>
            <a:r>
              <a:rPr lang="sv-SE" dirty="0">
                <a:latin typeface="Inter 18pt Black" panose="02000503000000020004" pitchFamily="2" charset="0"/>
                <a:ea typeface="Inter 18pt Black" panose="02000503000000020004" pitchFamily="2" charset="0"/>
                <a:cs typeface="Inter Light" panose="02000403000000020004" pitchFamily="2" charset="0"/>
              </a:rPr>
              <a:t>och tack vare maten hålls barnen kvar i skolan</a:t>
            </a:r>
            <a:r>
              <a:rPr lang="fi-FI" dirty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. </a:t>
            </a:r>
            <a:r>
              <a:rPr lang="sv-SE" dirty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Skolmåltiden hjälper barnen att koncentrera och lära sig.</a:t>
            </a:r>
            <a:endParaRPr lang="fi-FI" dirty="0">
              <a:latin typeface="Inter Light" panose="02000403000000020004" pitchFamily="2" charset="0"/>
              <a:ea typeface="Inter Light" panose="02000403000000020004" pitchFamily="2" charset="0"/>
              <a:cs typeface="Inter Light" panose="02000403000000020004" pitchFamily="2" charset="0"/>
            </a:endParaRPr>
          </a:p>
        </p:txBody>
      </p:sp>
      <p:sp>
        <p:nvSpPr>
          <p:cNvPr id="10" name="Google Shape;250;p40">
            <a:extLst>
              <a:ext uri="{FF2B5EF4-FFF2-40B4-BE49-F238E27FC236}">
                <a16:creationId xmlns:a16="http://schemas.microsoft.com/office/drawing/2014/main" id="{7C316885-7730-B16E-4690-9458219E2980}"/>
              </a:ext>
            </a:extLst>
          </p:cNvPr>
          <p:cNvSpPr txBox="1">
            <a:spLocks/>
          </p:cNvSpPr>
          <p:nvPr/>
        </p:nvSpPr>
        <p:spPr>
          <a:xfrm>
            <a:off x="392900" y="3468959"/>
            <a:ext cx="3922186" cy="1766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222"/>
              </a:buClr>
              <a:buSzPts val="1400"/>
              <a:buFont typeface="Inter Light"/>
              <a:buChar char="●"/>
              <a:defRPr sz="1400" b="0" i="0" u="none" strike="noStrike" cap="none">
                <a:solidFill>
                  <a:srgbClr val="11122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222"/>
              </a:buClr>
              <a:buSzPts val="1200"/>
              <a:buFont typeface="Inter Light"/>
              <a:buChar char="○"/>
              <a:defRPr sz="1200" b="0" i="0" u="none" strike="noStrike" cap="none">
                <a:solidFill>
                  <a:srgbClr val="11122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222"/>
              </a:buClr>
              <a:buSzPts val="1200"/>
              <a:buFont typeface="Inter Light"/>
              <a:buChar char="■"/>
              <a:defRPr sz="1200" b="0" i="0" u="none" strike="noStrike" cap="none">
                <a:solidFill>
                  <a:srgbClr val="11122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222"/>
              </a:buClr>
              <a:buSzPts val="1200"/>
              <a:buFont typeface="Inter Light"/>
              <a:buChar char="●"/>
              <a:defRPr sz="1200" b="0" i="0" u="none" strike="noStrike" cap="none">
                <a:solidFill>
                  <a:srgbClr val="11122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222"/>
              </a:buClr>
              <a:buSzPts val="1200"/>
              <a:buFont typeface="Inter Light"/>
              <a:buChar char="○"/>
              <a:defRPr sz="1200" b="0" i="0" u="none" strike="noStrike" cap="none">
                <a:solidFill>
                  <a:srgbClr val="11122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222"/>
              </a:buClr>
              <a:buSzPts val="1200"/>
              <a:buFont typeface="Inter Light"/>
              <a:buChar char="■"/>
              <a:defRPr sz="1200" b="0" i="0" u="none" strike="noStrike" cap="none">
                <a:solidFill>
                  <a:srgbClr val="11122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222"/>
              </a:buClr>
              <a:buSzPts val="1200"/>
              <a:buFont typeface="Inter Light"/>
              <a:buChar char="●"/>
              <a:defRPr sz="1200" b="0" i="0" u="none" strike="noStrike" cap="none">
                <a:solidFill>
                  <a:srgbClr val="11122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222"/>
              </a:buClr>
              <a:buSzPts val="1200"/>
              <a:buFont typeface="Inter Light"/>
              <a:buChar char="○"/>
              <a:defRPr sz="1200" b="0" i="0" u="none" strike="noStrike" cap="none">
                <a:solidFill>
                  <a:srgbClr val="11122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222"/>
              </a:buClr>
              <a:buSzPts val="1200"/>
              <a:buFont typeface="Inter Light"/>
              <a:buChar char="■"/>
              <a:defRPr sz="1200" b="0" i="0" u="none" strike="noStrike" cap="none">
                <a:solidFill>
                  <a:srgbClr val="11122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sv-SE" dirty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För miljontals barn är skolmaten </a:t>
            </a:r>
            <a:r>
              <a:rPr lang="fi-FI" dirty="0" err="1">
                <a:latin typeface="Inter 18pt Black" panose="02000503000000020004" pitchFamily="2" charset="0"/>
                <a:ea typeface="Inter 18pt Black" panose="02000503000000020004" pitchFamily="2" charset="0"/>
                <a:cs typeface="Inter Light" panose="02000403000000020004" pitchFamily="2" charset="0"/>
              </a:rPr>
              <a:t>dagens</a:t>
            </a:r>
            <a:r>
              <a:rPr lang="fi-FI" dirty="0">
                <a:latin typeface="Inter 18pt Black" panose="02000503000000020004" pitchFamily="2" charset="0"/>
                <a:ea typeface="Inter 18pt Black" panose="02000503000000020004" pitchFamily="2" charset="0"/>
                <a:cs typeface="Inter Light" panose="02000403000000020004" pitchFamily="2" charset="0"/>
              </a:rPr>
              <a:t> </a:t>
            </a:r>
            <a:r>
              <a:rPr lang="fi-FI" dirty="0" err="1">
                <a:latin typeface="Inter 18pt Black" panose="02000503000000020004" pitchFamily="2" charset="0"/>
                <a:ea typeface="Inter 18pt Black" panose="02000503000000020004" pitchFamily="2" charset="0"/>
                <a:cs typeface="Inter Light" panose="02000403000000020004" pitchFamily="2" charset="0"/>
              </a:rPr>
              <a:t>enda</a:t>
            </a:r>
            <a:r>
              <a:rPr lang="fi-FI" dirty="0">
                <a:latin typeface="Inter 18pt Black" panose="02000503000000020004" pitchFamily="2" charset="0"/>
                <a:ea typeface="Inter 18pt Black" panose="02000503000000020004" pitchFamily="2" charset="0"/>
                <a:cs typeface="Inter Light" panose="02000403000000020004" pitchFamily="2" charset="0"/>
              </a:rPr>
              <a:t> </a:t>
            </a:r>
            <a:r>
              <a:rPr lang="fi-FI" dirty="0" err="1">
                <a:latin typeface="Inter 18pt Black" panose="02000503000000020004" pitchFamily="2" charset="0"/>
                <a:ea typeface="Inter 18pt Black" panose="02000503000000020004" pitchFamily="2" charset="0"/>
                <a:cs typeface="Inter Light" panose="02000403000000020004" pitchFamily="2" charset="0"/>
              </a:rPr>
              <a:t>måltid</a:t>
            </a:r>
            <a:r>
              <a:rPr lang="fi-FI" dirty="0">
                <a:latin typeface="Inter 18pt Black" panose="02000503000000020004" pitchFamily="2" charset="0"/>
                <a:ea typeface="Inter 18pt Black" panose="02000503000000020004" pitchFamily="2" charset="0"/>
                <a:cs typeface="Inter Light" panose="02000403000000020004" pitchFamily="2" charset="0"/>
              </a:rPr>
              <a:t>.</a:t>
            </a:r>
            <a:r>
              <a:rPr lang="fi-FI" dirty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 </a:t>
            </a:r>
            <a:r>
              <a:rPr lang="sv-SE" dirty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Mångsidig och näringsrik skolmat hjälper barn att orka och förebygger undernäring och hunger.</a:t>
            </a:r>
            <a:endParaRPr lang="fi-FI" dirty="0">
              <a:latin typeface="Inter Light" panose="02000403000000020004" pitchFamily="2" charset="0"/>
              <a:ea typeface="Inter Light" panose="02000403000000020004" pitchFamily="2" charset="0"/>
              <a:cs typeface="Inter Light" panose="02000403000000020004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759CA7-0EEA-B733-38CE-821BE4026E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515" y="963134"/>
            <a:ext cx="3540340" cy="236140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>
          <a:extLst>
            <a:ext uri="{FF2B5EF4-FFF2-40B4-BE49-F238E27FC236}">
              <a16:creationId xmlns:a16="http://schemas.microsoft.com/office/drawing/2014/main" id="{8C19C56D-F493-8CBA-F67D-08BDAFADF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1">
            <a:extLst>
              <a:ext uri="{FF2B5EF4-FFF2-40B4-BE49-F238E27FC236}">
                <a16:creationId xmlns:a16="http://schemas.microsoft.com/office/drawing/2014/main" id="{F9CB3E22-0651-1AAD-93D8-62FF8234B3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2499" y="514012"/>
            <a:ext cx="4127111" cy="1024118"/>
          </a:xfrm>
          <a:prstGeom prst="rect">
            <a:avLst/>
          </a:prstGeom>
        </p:spPr>
        <p:txBody>
          <a:bodyPr spcFirstLastPara="1" wrap="square" lIns="91425" tIns="46800" rIns="91425" bIns="46800" anchor="b" anchorCtr="0">
            <a:normAutofit fontScale="90000"/>
          </a:bodyPr>
          <a:lstStyle/>
          <a:p>
            <a:pPr lvl="0"/>
            <a:r>
              <a:rPr lang="sv-SE" dirty="0">
                <a:latin typeface="Inter 18pt Black" panose="02000503000000020004" pitchFamily="2" charset="0"/>
                <a:ea typeface="Inter 18pt Black" panose="02000503000000020004" pitchFamily="2" charset="0"/>
                <a:cs typeface="Inter Black"/>
                <a:sym typeface="Inter Black"/>
              </a:rPr>
              <a:t>HUR STÖDJER TILL EXEMPEL WORLD VISION SKOLMAT I OLIKA LÄNDER?</a:t>
            </a:r>
            <a:endParaRPr sz="2000" dirty="0">
              <a:latin typeface="Inter 18pt Black" panose="02000503000000020004" pitchFamily="2" charset="0"/>
              <a:ea typeface="Inter 18pt Black" panose="02000503000000020004" pitchFamily="2" charset="0"/>
            </a:endParaRPr>
          </a:p>
        </p:txBody>
      </p:sp>
      <p:sp>
        <p:nvSpPr>
          <p:cNvPr id="258" name="Google Shape;258;p41">
            <a:extLst>
              <a:ext uri="{FF2B5EF4-FFF2-40B4-BE49-F238E27FC236}">
                <a16:creationId xmlns:a16="http://schemas.microsoft.com/office/drawing/2014/main" id="{E4C8CD75-B764-8DFB-96FB-DD32F0BD3BA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2899" y="1630869"/>
            <a:ext cx="4294157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spcAft>
                <a:spcPts val="1200"/>
              </a:spcAft>
              <a:buSzPct val="100000"/>
            </a:pPr>
            <a:r>
              <a:rPr lang="sv-SE" sz="1100" dirty="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Vi arbetar tillsammans med beslutsfattare i olika länder samt barnens föräldrar: vi berättar om skolmatens betydelse för barns hälsa och lärande.</a:t>
            </a:r>
          </a:p>
          <a:p>
            <a:pPr marL="171450" indent="-171450">
              <a:spcAft>
                <a:spcPts val="1200"/>
              </a:spcAft>
              <a:buSzPct val="100000"/>
            </a:pPr>
            <a:r>
              <a:rPr lang="sv-SE" sz="1100" dirty="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Vi stödjer byggandet av skolträdgårdar. Skördarna från trädgårdarna kan användas till måltider för eleverna.</a:t>
            </a:r>
          </a:p>
          <a:p>
            <a:pPr marL="171450" indent="-171450">
              <a:spcAft>
                <a:spcPts val="1200"/>
              </a:spcAft>
              <a:buSzPct val="100000"/>
            </a:pPr>
            <a:r>
              <a:rPr lang="sv-SE" sz="1100" dirty="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Vi förbättrar föräldrarnas inkomst, till exempel genom att erbjuda yrkesutbildning eller undervisning i effektiva odlingsmetoder. Då föräldrarna får högre inkomster och större skördar har de råd att skänka grönsaker eller ekonomiskt stöd till skolorna för att ordna skolmåltider.</a:t>
            </a:r>
          </a:p>
          <a:p>
            <a:pPr marL="171450" indent="-171450">
              <a:spcAft>
                <a:spcPts val="1200"/>
              </a:spcAft>
              <a:buSzPct val="100000"/>
            </a:pPr>
            <a:r>
              <a:rPr lang="sv-SE" sz="1100" dirty="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Vi erbjuder mat på förskolor och daghem.</a:t>
            </a:r>
            <a:r>
              <a:rPr lang="fi-FI" sz="1100" dirty="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​</a:t>
            </a:r>
          </a:p>
          <a:p>
            <a:pPr marL="171450" indent="-171450">
              <a:spcAft>
                <a:spcPts val="1200"/>
              </a:spcAft>
              <a:buSzPct val="100000"/>
            </a:pPr>
            <a:r>
              <a:rPr lang="sv-SE" sz="1100" dirty="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Vi samarbetar med FN:s World </a:t>
            </a:r>
            <a:r>
              <a:rPr lang="sv-SE" sz="1100" dirty="0" err="1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Food</a:t>
            </a:r>
            <a:r>
              <a:rPr lang="sv-SE" sz="1100" dirty="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 </a:t>
            </a:r>
            <a:r>
              <a:rPr lang="sv-SE" sz="1100" dirty="0" err="1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Programme</a:t>
            </a:r>
            <a:r>
              <a:rPr lang="sv-SE" sz="1100" dirty="0">
                <a:solidFill>
                  <a:schemeClr val="tx1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 och erbjuder skolmat tillsammans i olika länder.</a:t>
            </a:r>
            <a:endParaRPr lang="fi-FI" sz="1100" dirty="0">
              <a:solidFill>
                <a:schemeClr val="tx1"/>
              </a:solidFill>
              <a:latin typeface="Inter Light" panose="02000403000000020004" pitchFamily="2" charset="0"/>
              <a:ea typeface="Inter Light" panose="02000403000000020004" pitchFamily="2" charset="0"/>
              <a:cs typeface="Inter Light" panose="02000403000000020004" pitchFamily="2" charset="0"/>
            </a:endParaRPr>
          </a:p>
        </p:txBody>
      </p:sp>
      <p:sp>
        <p:nvSpPr>
          <p:cNvPr id="259" name="Google Shape;259;p41">
            <a:extLst>
              <a:ext uri="{FF2B5EF4-FFF2-40B4-BE49-F238E27FC236}">
                <a16:creationId xmlns:a16="http://schemas.microsoft.com/office/drawing/2014/main" id="{751643B4-96E8-DF40-90AC-C5419C06DF4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99508" y="4783631"/>
            <a:ext cx="285900" cy="1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D736B3-7B33-5158-0241-43096CB1DD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9602" y="0"/>
            <a:ext cx="438439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67741"/>
      </p:ext>
    </p:extLst>
  </p:cSld>
  <p:clrMapOvr>
    <a:masterClrMapping/>
  </p:clrMapOvr>
</p:sld>
</file>

<file path=ppt/theme/theme1.xml><?xml version="1.0" encoding="utf-8"?>
<a:theme xmlns:a="http://schemas.openxmlformats.org/drawingml/2006/main" name="World Vision">
  <a:themeElements>
    <a:clrScheme name="Simple Light">
      <a:dk1>
        <a:srgbClr val="111222"/>
      </a:dk1>
      <a:lt1>
        <a:srgbClr val="FFFFFF"/>
      </a:lt1>
      <a:dk2>
        <a:srgbClr val="6D6A76"/>
      </a:dk2>
      <a:lt2>
        <a:srgbClr val="E9E7E3"/>
      </a:lt2>
      <a:accent1>
        <a:srgbClr val="FF5515"/>
      </a:accent1>
      <a:accent2>
        <a:srgbClr val="FFEBE1"/>
      </a:accent2>
      <a:accent3>
        <a:srgbClr val="FFD5BF"/>
      </a:accent3>
      <a:accent4>
        <a:srgbClr val="FFBD9D"/>
      </a:accent4>
      <a:accent5>
        <a:srgbClr val="FFA57B"/>
      </a:accent5>
      <a:accent6>
        <a:srgbClr val="FF8638"/>
      </a:accent6>
      <a:hlink>
        <a:srgbClr val="22A8C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FDB2175A5A3D049A99401DCBAC537A4" ma:contentTypeVersion="21" ma:contentTypeDescription="Luo uusi asiakirja." ma:contentTypeScope="" ma:versionID="eea0b6e35615901dc9a36bd962a03a4c">
  <xsd:schema xmlns:xsd="http://www.w3.org/2001/XMLSchema" xmlns:xs="http://www.w3.org/2001/XMLSchema" xmlns:p="http://schemas.microsoft.com/office/2006/metadata/properties" xmlns:ns2="1bc661f4-3fd6-4213-95e0-894e3a84ddc3" xmlns:ns3="e3afbfe3-a1b2-4603-96d1-9d790a7c256e" targetNamespace="http://schemas.microsoft.com/office/2006/metadata/properties" ma:root="true" ma:fieldsID="c7fc7bd1e8d7600b095ac66c33548845" ns2:_="" ns3:_="">
    <xsd:import namespace="1bc661f4-3fd6-4213-95e0-894e3a84ddc3"/>
    <xsd:import namespace="e3afbfe3-a1b2-4603-96d1-9d790a7c256e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lcf76f155ced4ddcb4097134ff3c332f0" minOccurs="0"/>
                <xsd:element ref="ns2:lcf76f155ced4ddcb4097134ff3c332f1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661f4-3fd6-4213-95e0-894e3a84ddc3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lcf76f155ced4ddcb4097134ff3c332f0" ma:index="11" nillable="true" ma:displayName="Bildmarkierungen_0" ma:hidden="true" ma:internalName="lcf76f155ced4ddcb4097134ff3c332f0" ma:readOnly="false">
      <xsd:simpleType>
        <xsd:restriction base="dms:Note"/>
      </xsd:simpleType>
    </xsd:element>
    <xsd:element name="lcf76f155ced4ddcb4097134ff3c332f1" ma:index="12" nillable="true" ma:displayName="Bildmarkierungen_0" ma:hidden="true" ma:internalName="lcf76f155ced4ddcb4097134ff3c332f1" ma:readOnly="false">
      <xsd:simpleType>
        <xsd:restriction base="dms:Note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Kuvien tunnisteet" ma:readOnly="false" ma:fieldId="{5cf76f15-5ced-4ddc-b409-7134ff3c332f}" ma:taxonomyMulti="true" ma:sspId="51705418-96fe-4708-b88c-a960795848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igrationWizIdPermissionLevels" ma:index="26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27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28" nillable="true" ma:displayName="MigrationWizIdSecurityGroups" ma:internalName="MigrationWizIdSecurityGroup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afbfe3-a1b2-4603-96d1-9d790a7c256e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5d6a5c7c-adba-47df-ac4c-82bd7d207c8d}" ma:internalName="TaxCatchAll" ma:showField="CatchAllData" ma:web="e3afbfe3-a1b2-4603-96d1-9d790a7c25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c661f4-3fd6-4213-95e0-894e3a84ddc3">
      <Terms xmlns="http://schemas.microsoft.com/office/infopath/2007/PartnerControls"/>
    </lcf76f155ced4ddcb4097134ff3c332f>
    <TaxCatchAll xmlns="e3afbfe3-a1b2-4603-96d1-9d790a7c256e" xsi:nil="true"/>
    <MigrationWizIdPermissionLevels xmlns="1bc661f4-3fd6-4213-95e0-894e3a84ddc3" xsi:nil="true"/>
    <MigrationWizIdVersion xmlns="1bc661f4-3fd6-4213-95e0-894e3a84ddc3" xsi:nil="true"/>
    <MigrationWizIdPermissions xmlns="1bc661f4-3fd6-4213-95e0-894e3a84ddc3" xsi:nil="true"/>
    <MigrationWizIdSecurityGroups xmlns="1bc661f4-3fd6-4213-95e0-894e3a84ddc3" xsi:nil="true"/>
    <MigrationWizId xmlns="1bc661f4-3fd6-4213-95e0-894e3a84ddc3" xsi:nil="true"/>
    <MigrationWizIdDocumentLibraryPermissions xmlns="1bc661f4-3fd6-4213-95e0-894e3a84ddc3" xsi:nil="true"/>
    <lcf76f155ced4ddcb4097134ff3c332f0 xmlns="1bc661f4-3fd6-4213-95e0-894e3a84ddc3" xsi:nil="true"/>
    <lcf76f155ced4ddcb4097134ff3c332f1 xmlns="1bc661f4-3fd6-4213-95e0-894e3a84ddc3" xsi:nil="true"/>
  </documentManagement>
</p:properties>
</file>

<file path=customXml/itemProps1.xml><?xml version="1.0" encoding="utf-8"?>
<ds:datastoreItem xmlns:ds="http://schemas.openxmlformats.org/officeDocument/2006/customXml" ds:itemID="{95CD3299-7183-4F76-9266-E81452F63C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26781B-F40F-46E0-959C-77198EF688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c661f4-3fd6-4213-95e0-894e3a84ddc3"/>
    <ds:schemaRef ds:uri="e3afbfe3-a1b2-4603-96d1-9d790a7c25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EDC6E2-B0DC-43DF-81C9-34A9BC0CC497}">
  <ds:schemaRefs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e3afbfe3-a1b2-4603-96d1-9d790a7c256e"/>
    <ds:schemaRef ds:uri="1bc661f4-3fd6-4213-95e0-894e3a84ddc3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549</Words>
  <Application>Microsoft Office PowerPoint</Application>
  <PresentationFormat>On-screen Show (16:9)</PresentationFormat>
  <Paragraphs>45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Inter Black</vt:lpstr>
      <vt:lpstr>Inter Light</vt:lpstr>
      <vt:lpstr>Arial</vt:lpstr>
      <vt:lpstr>Inter 18pt Black</vt:lpstr>
      <vt:lpstr>Inter Medium</vt:lpstr>
      <vt:lpstr>World Vision</vt:lpstr>
      <vt:lpstr>SKOLMAT  I FINLAND  OCH VÄRLDEN</vt:lpstr>
      <vt:lpstr>PowerPoint Presentation</vt:lpstr>
      <vt:lpstr>SKOLMAT I FINLAND</vt:lpstr>
      <vt:lpstr>HUR MÅNGA AV VÄRLDENS BARN FÅR MAT I SKOLAN?</vt:lpstr>
      <vt:lpstr>STORA SKILLNADER MELLAN LÄNDERNA </vt:lpstr>
      <vt:lpstr>STYRKA I SAMARBETE</vt:lpstr>
      <vt:lpstr>VARFÖR ÄR DET VIKTIGT ATT UNDERSTÖDA SKOLMAT JUST NU?</vt:lpstr>
      <vt:lpstr>PowerPoint Presentation</vt:lpstr>
      <vt:lpstr>HUR STÖDJER TILL EXEMPEL WORLD VISION SKOLMAT I OLIKA LÄNDER?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Cecilia Fagerholm</cp:lastModifiedBy>
  <cp:revision>5</cp:revision>
  <dcterms:modified xsi:type="dcterms:W3CDTF">2025-08-06T10:08:50Z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0x010100FFDB2175A5A3D049A99401DCBAC537A4</vt:lpwstr>
  </property>
</Properties>
</file>