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8" r:id="rId4"/>
  </p:sldMasterIdLst>
  <p:notesMasterIdLst>
    <p:notesMasterId r:id="rId12"/>
  </p:notesMasterIdLst>
  <p:sldIdLst>
    <p:sldId id="256" r:id="rId5"/>
    <p:sldId id="257" r:id="rId6"/>
    <p:sldId id="289" r:id="rId7"/>
    <p:sldId id="290" r:id="rId8"/>
    <p:sldId id="292" r:id="rId9"/>
    <p:sldId id="291" r:id="rId10"/>
    <p:sldId id="272" r:id="rId11"/>
  </p:sldIdLst>
  <p:sldSz cx="9144000" cy="5143500" type="screen16x9"/>
  <p:notesSz cx="6858000" cy="9144000"/>
  <p:embeddedFontLst>
    <p:embeddedFont>
      <p:font typeface="Inter 18pt Black" panose="020B0604020202020204" charset="0"/>
      <p:bold r:id="rId13"/>
    </p:embeddedFont>
    <p:embeddedFont>
      <p:font typeface="Inter Black" panose="020B0604020202020204" charset="0"/>
      <p:bold r:id="rId14"/>
      <p:boldItalic r:id="rId15"/>
    </p:embeddedFont>
    <p:embeddedFont>
      <p:font typeface="Inter Light" panose="02000403000000020004" pitchFamily="2" charset="0"/>
      <p:regular r:id="rId16"/>
      <p:bold r:id="rId17"/>
      <p:italic r:id="rId18"/>
      <p:boldItalic r:id="rId19"/>
    </p:embeddedFont>
    <p:embeddedFont>
      <p:font typeface="Inter Medium" panose="02000603000000020004"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5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487" autoAdjust="0"/>
  </p:normalViewPr>
  <p:slideViewPr>
    <p:cSldViewPr snapToGrid="0">
      <p:cViewPr varScale="1">
        <p:scale>
          <a:sx n="162" d="100"/>
          <a:sy n="162" d="100"/>
        </p:scale>
        <p:origin x="1044" y="144"/>
      </p:cViewPr>
      <p:guideLst>
        <p:guide orient="horz" pos="1620"/>
        <p:guide pos="288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1f27f6ff4e_0_10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1f27f6ff4e_0_10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1f27f6ff4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1f27f6ff4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i-FI" sz="1100" b="0" i="1" u="none" strike="noStrike" cap="none" dirty="0">
                <a:solidFill>
                  <a:srgbClr val="000000"/>
                </a:solidFill>
                <a:effectLst/>
                <a:latin typeface="Arial"/>
                <a:ea typeface="Arial"/>
                <a:cs typeface="Arial"/>
                <a:sym typeface="Arial"/>
              </a:rPr>
              <a:t>Vastausvinkki:</a:t>
            </a:r>
            <a:r>
              <a:rPr lang="fi-FI" sz="1100" b="0" i="0" u="none" strike="noStrike" cap="none" dirty="0">
                <a:solidFill>
                  <a:srgbClr val="000000"/>
                </a:solidFill>
                <a:effectLst/>
                <a:latin typeface="Arial"/>
                <a:ea typeface="Arial"/>
                <a:cs typeface="Arial"/>
                <a:sym typeface="Arial"/>
              </a:rPr>
              <a:t> Suomessa lähes kaikki lapset saavat syödä kouluruoan maksutta joka koulupäivä. Se on asia, joka ei ole kaikkialla maailmassa itsestäänselvyys.</a:t>
            </a: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4DBFF1FF-74AD-1B82-7FB1-05E06F54FFD7}"/>
            </a:ext>
          </a:extLst>
        </p:cNvPr>
        <p:cNvGrpSpPr/>
        <p:nvPr/>
      </p:nvGrpSpPr>
      <p:grpSpPr>
        <a:xfrm>
          <a:off x="0" y="0"/>
          <a:ext cx="0" cy="0"/>
          <a:chOff x="0" y="0"/>
          <a:chExt cx="0" cy="0"/>
        </a:xfrm>
      </p:grpSpPr>
      <p:sp>
        <p:nvSpPr>
          <p:cNvPr id="195" name="Google Shape;195;g31f27f6ff4e_0_5:notes">
            <a:extLst>
              <a:ext uri="{FF2B5EF4-FFF2-40B4-BE49-F238E27FC236}">
                <a16:creationId xmlns:a16="http://schemas.microsoft.com/office/drawing/2014/main" id="{3A4C4DF6-5FA6-A956-3613-AB88A9A901F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1f27f6ff4e_0_5:notes">
            <a:extLst>
              <a:ext uri="{FF2B5EF4-FFF2-40B4-BE49-F238E27FC236}">
                <a16:creationId xmlns:a16="http://schemas.microsoft.com/office/drawing/2014/main" id="{BA1EEE46-4236-AAB4-B9F7-1385F7A674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i-FI" sz="1100" b="0" i="1" u="none" strike="noStrike" cap="none" dirty="0">
                <a:solidFill>
                  <a:srgbClr val="000000"/>
                </a:solidFill>
                <a:effectLst/>
                <a:latin typeface="Arial"/>
                <a:ea typeface="Arial"/>
                <a:cs typeface="Arial"/>
                <a:sym typeface="Arial"/>
              </a:rPr>
              <a:t>Vastausvinkki:</a:t>
            </a:r>
            <a:r>
              <a:rPr lang="fi-FI" sz="1100" b="0" i="0" u="none" strike="noStrike" cap="none" dirty="0">
                <a:solidFill>
                  <a:srgbClr val="000000"/>
                </a:solidFill>
                <a:effectLst/>
                <a:latin typeface="Arial"/>
                <a:ea typeface="Arial"/>
                <a:cs typeface="Arial"/>
                <a:sym typeface="Arial"/>
              </a:rPr>
              <a:t> Eivät. Kouluruoka vaihtelee paljon eri maissa. Joissakin maissa tarjolla voi olla esimerkiksi puuroa, riisiä, papuja tai maissipuuroa, ja toisissa kouluruokaa ei ole lainkaan.</a:t>
            </a:r>
          </a:p>
        </p:txBody>
      </p:sp>
    </p:spTree>
    <p:extLst>
      <p:ext uri="{BB962C8B-B14F-4D97-AF65-F5344CB8AC3E}">
        <p14:creationId xmlns:p14="http://schemas.microsoft.com/office/powerpoint/2010/main" val="1144575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438398B1-2415-29A2-0461-C522C82AF4CE}"/>
            </a:ext>
          </a:extLst>
        </p:cNvPr>
        <p:cNvGrpSpPr/>
        <p:nvPr/>
      </p:nvGrpSpPr>
      <p:grpSpPr>
        <a:xfrm>
          <a:off x="0" y="0"/>
          <a:ext cx="0" cy="0"/>
          <a:chOff x="0" y="0"/>
          <a:chExt cx="0" cy="0"/>
        </a:xfrm>
      </p:grpSpPr>
      <p:sp>
        <p:nvSpPr>
          <p:cNvPr id="195" name="Google Shape;195;g31f27f6ff4e_0_5:notes">
            <a:extLst>
              <a:ext uri="{FF2B5EF4-FFF2-40B4-BE49-F238E27FC236}">
                <a16:creationId xmlns:a16="http://schemas.microsoft.com/office/drawing/2014/main" id="{C65E5573-DC30-E132-B0BF-C67B08184B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1f27f6ff4e_0_5:notes">
            <a:extLst>
              <a:ext uri="{FF2B5EF4-FFF2-40B4-BE49-F238E27FC236}">
                <a16:creationId xmlns:a16="http://schemas.microsoft.com/office/drawing/2014/main" id="{8E48DE5D-1958-4FDF-44F7-65612B2AF2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i-FI" sz="1100" b="0" i="1" u="none" strike="noStrike" cap="none" dirty="0">
                <a:solidFill>
                  <a:srgbClr val="000000"/>
                </a:solidFill>
                <a:effectLst/>
                <a:latin typeface="Arial"/>
                <a:ea typeface="Arial"/>
                <a:cs typeface="Arial"/>
                <a:sym typeface="Arial"/>
              </a:rPr>
              <a:t>Vastausvinkki:</a:t>
            </a:r>
            <a:r>
              <a:rPr lang="fi-FI" sz="1100" b="0" i="0" u="none" strike="noStrike" cap="none" dirty="0">
                <a:solidFill>
                  <a:srgbClr val="000000"/>
                </a:solidFill>
                <a:effectLst/>
                <a:latin typeface="Arial"/>
                <a:ea typeface="Arial"/>
                <a:cs typeface="Arial"/>
                <a:sym typeface="Arial"/>
              </a:rPr>
              <a:t> Kaikissa maissa kouluruoka ei ole maksutonta. Jos perheen pitää maksaa kouluruoasta, kaikilla lapsilla ei välttämättä ole mahdollisuutta saada lämmintä ateriaa koulupäivän aikana. Joissakin tilanteissa maksut voivat myös vaikeuttaa koulunkäyntiä.</a:t>
            </a:r>
          </a:p>
        </p:txBody>
      </p:sp>
    </p:spTree>
    <p:extLst>
      <p:ext uri="{BB962C8B-B14F-4D97-AF65-F5344CB8AC3E}">
        <p14:creationId xmlns:p14="http://schemas.microsoft.com/office/powerpoint/2010/main" val="428221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DA2BD208-913A-E214-F8DE-30538EC4E3F2}"/>
            </a:ext>
          </a:extLst>
        </p:cNvPr>
        <p:cNvGrpSpPr/>
        <p:nvPr/>
      </p:nvGrpSpPr>
      <p:grpSpPr>
        <a:xfrm>
          <a:off x="0" y="0"/>
          <a:ext cx="0" cy="0"/>
          <a:chOff x="0" y="0"/>
          <a:chExt cx="0" cy="0"/>
        </a:xfrm>
      </p:grpSpPr>
      <p:sp>
        <p:nvSpPr>
          <p:cNvPr id="195" name="Google Shape;195;g31f27f6ff4e_0_5:notes">
            <a:extLst>
              <a:ext uri="{FF2B5EF4-FFF2-40B4-BE49-F238E27FC236}">
                <a16:creationId xmlns:a16="http://schemas.microsoft.com/office/drawing/2014/main" id="{3D7CE8B3-4ED9-E010-4775-D55F84D710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1f27f6ff4e_0_5:notes">
            <a:extLst>
              <a:ext uri="{FF2B5EF4-FFF2-40B4-BE49-F238E27FC236}">
                <a16:creationId xmlns:a16="http://schemas.microsoft.com/office/drawing/2014/main" id="{99085611-2B43-1E05-56A2-76B468FEF5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i-FI" sz="1100" b="0" i="1" u="none" strike="noStrike" cap="none" dirty="0">
                <a:solidFill>
                  <a:srgbClr val="000000"/>
                </a:solidFill>
                <a:effectLst/>
                <a:latin typeface="Arial"/>
                <a:ea typeface="Arial"/>
                <a:cs typeface="Arial"/>
                <a:sym typeface="Arial"/>
              </a:rPr>
              <a:t>Vastausvinkki:</a:t>
            </a:r>
            <a:r>
              <a:rPr lang="fi-FI" sz="1100" b="0" i="0" u="none" strike="noStrike" cap="none" dirty="0">
                <a:solidFill>
                  <a:srgbClr val="000000"/>
                </a:solidFill>
                <a:effectLst/>
                <a:latin typeface="Arial"/>
                <a:ea typeface="Arial"/>
                <a:cs typeface="Arial"/>
                <a:sym typeface="Arial"/>
              </a:rPr>
              <a:t> Nälkäisenä on vaikeampi keskittyä, oppia uusia asioita ja jaksaa koulupäivää. Monille lapsille kouluruoka voi olla päivän tärkein tai jopa ainoa lämmin ateria.</a:t>
            </a:r>
          </a:p>
        </p:txBody>
      </p:sp>
    </p:spTree>
    <p:extLst>
      <p:ext uri="{BB962C8B-B14F-4D97-AF65-F5344CB8AC3E}">
        <p14:creationId xmlns:p14="http://schemas.microsoft.com/office/powerpoint/2010/main" val="1439140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CFA06961-D3B6-BD03-57E5-3098FAC9EB99}"/>
            </a:ext>
          </a:extLst>
        </p:cNvPr>
        <p:cNvGrpSpPr/>
        <p:nvPr/>
      </p:nvGrpSpPr>
      <p:grpSpPr>
        <a:xfrm>
          <a:off x="0" y="0"/>
          <a:ext cx="0" cy="0"/>
          <a:chOff x="0" y="0"/>
          <a:chExt cx="0" cy="0"/>
        </a:xfrm>
      </p:grpSpPr>
      <p:sp>
        <p:nvSpPr>
          <p:cNvPr id="195" name="Google Shape;195;g31f27f6ff4e_0_5:notes">
            <a:extLst>
              <a:ext uri="{FF2B5EF4-FFF2-40B4-BE49-F238E27FC236}">
                <a16:creationId xmlns:a16="http://schemas.microsoft.com/office/drawing/2014/main" id="{D27AFD81-6EDA-A8FA-B03C-F27CC8C394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1f27f6ff4e_0_5:notes">
            <a:extLst>
              <a:ext uri="{FF2B5EF4-FFF2-40B4-BE49-F238E27FC236}">
                <a16:creationId xmlns:a16="http://schemas.microsoft.com/office/drawing/2014/main" id="{479549D5-3145-DC36-87AE-34452997779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i-FI" sz="1100" b="0" i="1" u="none" strike="noStrike" cap="none" dirty="0">
                <a:solidFill>
                  <a:srgbClr val="000000"/>
                </a:solidFill>
                <a:effectLst/>
                <a:latin typeface="Arial"/>
                <a:ea typeface="Arial"/>
                <a:cs typeface="Arial"/>
                <a:sym typeface="Arial"/>
              </a:rPr>
              <a:t>Vastausvinkki:</a:t>
            </a:r>
            <a:r>
              <a:rPr lang="fi-FI" sz="1100" b="0" i="0" u="none" strike="noStrike" cap="none" dirty="0">
                <a:solidFill>
                  <a:srgbClr val="000000"/>
                </a:solidFill>
                <a:effectLst/>
                <a:latin typeface="Arial"/>
                <a:ea typeface="Arial"/>
                <a:cs typeface="Arial"/>
                <a:sym typeface="Arial"/>
              </a:rPr>
              <a:t> Tässä ei ole oikeaa tai väärää vastausta. Tavoitteena on pysähtyä pohtimaan, kuinka tärkeä asia kouluruoka on sekä Suomessa että muualla maailmassa, ja miten se voi vaikuttaa lasten hyvinvointiin, oppimiseen ja tulevaisuuteen.</a:t>
            </a:r>
          </a:p>
        </p:txBody>
      </p:sp>
    </p:spTree>
    <p:extLst>
      <p:ext uri="{BB962C8B-B14F-4D97-AF65-F5344CB8AC3E}">
        <p14:creationId xmlns:p14="http://schemas.microsoft.com/office/powerpoint/2010/main" val="4090091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1f27f6ff4e_0_9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1f27f6ff4e_0_9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Photo">
  <p:cSld name="TITLE_1_1">
    <p:spTree>
      <p:nvGrpSpPr>
        <p:cNvPr id="1" name="Shape 30"/>
        <p:cNvGrpSpPr/>
        <p:nvPr/>
      </p:nvGrpSpPr>
      <p:grpSpPr>
        <a:xfrm>
          <a:off x="0" y="0"/>
          <a:ext cx="0" cy="0"/>
          <a:chOff x="0" y="0"/>
          <a:chExt cx="0" cy="0"/>
        </a:xfrm>
      </p:grpSpPr>
      <p:pic>
        <p:nvPicPr>
          <p:cNvPr id="5" name="Picture 4" descr="A black and orange logo&#10;&#10;AI-generated content may be incorrect.">
            <a:extLst>
              <a:ext uri="{FF2B5EF4-FFF2-40B4-BE49-F238E27FC236}">
                <a16:creationId xmlns:a16="http://schemas.microsoft.com/office/drawing/2014/main" id="{6F160698-C2DD-03AC-B927-9FAFC4EB26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21177" y="221454"/>
            <a:ext cx="2103391" cy="882796"/>
          </a:xfrm>
          <a:prstGeom prst="rect">
            <a:avLst/>
          </a:prstGeom>
        </p:spPr>
      </p:pic>
      <p:sp>
        <p:nvSpPr>
          <p:cNvPr id="32" name="Google Shape;32;p4"/>
          <p:cNvSpPr txBox="1">
            <a:spLocks noGrp="1"/>
          </p:cNvSpPr>
          <p:nvPr>
            <p:ph type="ctrTitle"/>
          </p:nvPr>
        </p:nvSpPr>
        <p:spPr>
          <a:xfrm>
            <a:off x="311701" y="2197925"/>
            <a:ext cx="4049700" cy="2052600"/>
          </a:xfrm>
          <a:prstGeom prst="rect">
            <a:avLst/>
          </a:prstGeom>
        </p:spPr>
        <p:txBody>
          <a:bodyPr spcFirstLastPara="1" wrap="square" lIns="91425" tIns="91425" rIns="91425" bIns="91425" anchor="b" anchorCtr="0">
            <a:normAutofit/>
          </a:bodyPr>
          <a:lstStyle>
            <a:lvl1pPr lvl="0">
              <a:lnSpc>
                <a:spcPct val="70000"/>
              </a:lnSpc>
              <a:spcBef>
                <a:spcPts val="0"/>
              </a:spcBef>
              <a:spcAft>
                <a:spcPts val="0"/>
              </a:spcAft>
              <a:buSzPts val="3200"/>
              <a:buFont typeface="Inter Black"/>
              <a:buNone/>
              <a:defRPr sz="3200">
                <a:latin typeface="Inter Black"/>
                <a:ea typeface="Inter Black"/>
                <a:cs typeface="Inter Black"/>
                <a:sym typeface="Inter Black"/>
              </a:defRPr>
            </a:lvl1pPr>
            <a:lvl2pPr lvl="1">
              <a:spcBef>
                <a:spcPts val="0"/>
              </a:spcBef>
              <a:spcAft>
                <a:spcPts val="0"/>
              </a:spcAft>
              <a:buSzPts val="5200"/>
              <a:buFont typeface="Inter Black"/>
              <a:buNone/>
              <a:defRPr sz="5200">
                <a:latin typeface="Inter Black"/>
                <a:ea typeface="Inter Black"/>
                <a:cs typeface="Inter Black"/>
                <a:sym typeface="Inter Black"/>
              </a:defRPr>
            </a:lvl2pPr>
            <a:lvl3pPr lvl="2">
              <a:spcBef>
                <a:spcPts val="0"/>
              </a:spcBef>
              <a:spcAft>
                <a:spcPts val="0"/>
              </a:spcAft>
              <a:buSzPts val="5200"/>
              <a:buFont typeface="Inter Black"/>
              <a:buNone/>
              <a:defRPr sz="5200">
                <a:latin typeface="Inter Black"/>
                <a:ea typeface="Inter Black"/>
                <a:cs typeface="Inter Black"/>
                <a:sym typeface="Inter Black"/>
              </a:defRPr>
            </a:lvl3pPr>
            <a:lvl4pPr lvl="3">
              <a:spcBef>
                <a:spcPts val="0"/>
              </a:spcBef>
              <a:spcAft>
                <a:spcPts val="0"/>
              </a:spcAft>
              <a:buSzPts val="5200"/>
              <a:buFont typeface="Inter Black"/>
              <a:buNone/>
              <a:defRPr sz="5200">
                <a:latin typeface="Inter Black"/>
                <a:ea typeface="Inter Black"/>
                <a:cs typeface="Inter Black"/>
                <a:sym typeface="Inter Black"/>
              </a:defRPr>
            </a:lvl4pPr>
            <a:lvl5pPr lvl="4">
              <a:spcBef>
                <a:spcPts val="0"/>
              </a:spcBef>
              <a:spcAft>
                <a:spcPts val="0"/>
              </a:spcAft>
              <a:buSzPts val="5200"/>
              <a:buFont typeface="Inter Black"/>
              <a:buNone/>
              <a:defRPr sz="5200">
                <a:latin typeface="Inter Black"/>
                <a:ea typeface="Inter Black"/>
                <a:cs typeface="Inter Black"/>
                <a:sym typeface="Inter Black"/>
              </a:defRPr>
            </a:lvl5pPr>
            <a:lvl6pPr lvl="5">
              <a:spcBef>
                <a:spcPts val="0"/>
              </a:spcBef>
              <a:spcAft>
                <a:spcPts val="0"/>
              </a:spcAft>
              <a:buSzPts val="5200"/>
              <a:buFont typeface="Inter Black"/>
              <a:buNone/>
              <a:defRPr sz="5200">
                <a:latin typeface="Inter Black"/>
                <a:ea typeface="Inter Black"/>
                <a:cs typeface="Inter Black"/>
                <a:sym typeface="Inter Black"/>
              </a:defRPr>
            </a:lvl6pPr>
            <a:lvl7pPr lvl="6">
              <a:spcBef>
                <a:spcPts val="0"/>
              </a:spcBef>
              <a:spcAft>
                <a:spcPts val="0"/>
              </a:spcAft>
              <a:buSzPts val="5200"/>
              <a:buFont typeface="Inter Black"/>
              <a:buNone/>
              <a:defRPr sz="5200">
                <a:latin typeface="Inter Black"/>
                <a:ea typeface="Inter Black"/>
                <a:cs typeface="Inter Black"/>
                <a:sym typeface="Inter Black"/>
              </a:defRPr>
            </a:lvl7pPr>
            <a:lvl8pPr lvl="7">
              <a:spcBef>
                <a:spcPts val="0"/>
              </a:spcBef>
              <a:spcAft>
                <a:spcPts val="0"/>
              </a:spcAft>
              <a:buSzPts val="5200"/>
              <a:buFont typeface="Inter Black"/>
              <a:buNone/>
              <a:defRPr sz="5200">
                <a:latin typeface="Inter Black"/>
                <a:ea typeface="Inter Black"/>
                <a:cs typeface="Inter Black"/>
                <a:sym typeface="Inter Black"/>
              </a:defRPr>
            </a:lvl8pPr>
            <a:lvl9pPr lvl="8">
              <a:spcBef>
                <a:spcPts val="0"/>
              </a:spcBef>
              <a:spcAft>
                <a:spcPts val="0"/>
              </a:spcAft>
              <a:buSzPts val="5200"/>
              <a:buFont typeface="Inter Black"/>
              <a:buNone/>
              <a:defRPr sz="5200">
                <a:latin typeface="Inter Black"/>
                <a:ea typeface="Inter Black"/>
                <a:cs typeface="Inter Black"/>
                <a:sym typeface="Inter Black"/>
              </a:defRPr>
            </a:lvl9pPr>
          </a:lstStyle>
          <a:p>
            <a:endParaRPr/>
          </a:p>
        </p:txBody>
      </p:sp>
      <p:sp>
        <p:nvSpPr>
          <p:cNvPr id="33" name="Google Shape;33;p4"/>
          <p:cNvSpPr txBox="1">
            <a:spLocks noGrp="1"/>
          </p:cNvSpPr>
          <p:nvPr>
            <p:ph type="subTitle" idx="1"/>
          </p:nvPr>
        </p:nvSpPr>
        <p:spPr>
          <a:xfrm>
            <a:off x="311700" y="4250525"/>
            <a:ext cx="4049700" cy="532800"/>
          </a:xfrm>
          <a:prstGeom prst="rect">
            <a:avLst/>
          </a:prstGeom>
        </p:spPr>
        <p:txBody>
          <a:bodyPr spcFirstLastPara="1" wrap="square" lIns="91425" tIns="91425" rIns="91425" bIns="91425" anchor="b" anchorCtr="0">
            <a:norm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34" name="Google Shape;34;p4"/>
          <p:cNvSpPr txBox="1">
            <a:spLocks noGrp="1"/>
          </p:cNvSpPr>
          <p:nvPr>
            <p:ph type="subTitle" idx="2"/>
          </p:nvPr>
        </p:nvSpPr>
        <p:spPr>
          <a:xfrm>
            <a:off x="391450" y="393550"/>
            <a:ext cx="1798800" cy="932400"/>
          </a:xfrm>
          <a:prstGeom prst="rect">
            <a:avLst/>
          </a:prstGeom>
        </p:spPr>
        <p:txBody>
          <a:bodyPr spcFirstLastPara="1" wrap="square" lIns="91425" tIns="91425" rIns="91425" bIns="91425" anchor="t" anchorCtr="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Horizon With Star">
  <p:cSld name="BLANK_1">
    <p:spTree>
      <p:nvGrpSpPr>
        <p:cNvPr id="1" name="Shape 150"/>
        <p:cNvGrpSpPr/>
        <p:nvPr/>
      </p:nvGrpSpPr>
      <p:grpSpPr>
        <a:xfrm>
          <a:off x="0" y="0"/>
          <a:ext cx="0" cy="0"/>
          <a:chOff x="0" y="0"/>
          <a:chExt cx="0" cy="0"/>
        </a:xfrm>
      </p:grpSpPr>
      <p:pic>
        <p:nvPicPr>
          <p:cNvPr id="151" name="Google Shape;151;p24"/>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0" y="0"/>
            <a:ext cx="9144003" cy="5143501"/>
          </a:xfrm>
          <a:prstGeom prst="rect">
            <a:avLst/>
          </a:prstGeom>
          <a:noFill/>
          <a:ln>
            <a:noFill/>
          </a:ln>
        </p:spPr>
      </p:pic>
      <p:pic>
        <p:nvPicPr>
          <p:cNvPr id="152" name="Google Shape;152;p2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535625" y="2654675"/>
            <a:ext cx="1396152" cy="1396152"/>
          </a:xfrm>
          <a:prstGeom prst="rect">
            <a:avLst/>
          </a:prstGeom>
          <a:noFill/>
          <a:ln>
            <a:noFill/>
          </a:ln>
        </p:spPr>
      </p:pic>
      <p:pic>
        <p:nvPicPr>
          <p:cNvPr id="4" name="Picture 3" descr="A black and orange logo&#10;&#10;AI-generated content may be incorrect.">
            <a:extLst>
              <a:ext uri="{FF2B5EF4-FFF2-40B4-BE49-F238E27FC236}">
                <a16:creationId xmlns:a16="http://schemas.microsoft.com/office/drawing/2014/main" id="{8C7C7003-366A-9D4E-6086-EEB4E6EAE4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821177" y="221454"/>
            <a:ext cx="2103391" cy="88279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go On White">
  <p:cSld name="BLANK_1_1">
    <p:spTree>
      <p:nvGrpSpPr>
        <p:cNvPr id="1" name="Shape 157"/>
        <p:cNvGrpSpPr/>
        <p:nvPr/>
      </p:nvGrpSpPr>
      <p:grpSpPr>
        <a:xfrm>
          <a:off x="0" y="0"/>
          <a:ext cx="0" cy="0"/>
          <a:chOff x="0" y="0"/>
          <a:chExt cx="0" cy="0"/>
        </a:xfrm>
      </p:grpSpPr>
      <p:pic>
        <p:nvPicPr>
          <p:cNvPr id="3" name="Picture 2" descr="A black and orange logo&#10;&#10;AI-generated content may be incorrect.">
            <a:extLst>
              <a:ext uri="{FF2B5EF4-FFF2-40B4-BE49-F238E27FC236}">
                <a16:creationId xmlns:a16="http://schemas.microsoft.com/office/drawing/2014/main" id="{85AFD3DF-3AD5-B9F0-7E73-C8F8F478FA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96550" y="1568084"/>
            <a:ext cx="5945009" cy="2495125"/>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ogo On Midnight">
  <p:cSld name="BLANK_1_1_1">
    <p:bg>
      <p:bgPr>
        <a:solidFill>
          <a:srgbClr val="111222"/>
        </a:solidFill>
        <a:effectLst/>
      </p:bgPr>
    </p:bg>
    <p:spTree>
      <p:nvGrpSpPr>
        <p:cNvPr id="1" name="Shape 159"/>
        <p:cNvGrpSpPr/>
        <p:nvPr/>
      </p:nvGrpSpPr>
      <p:grpSpPr>
        <a:xfrm>
          <a:off x="0" y="0"/>
          <a:ext cx="0" cy="0"/>
          <a:chOff x="0" y="0"/>
          <a:chExt cx="0" cy="0"/>
        </a:xfrm>
      </p:grpSpPr>
      <p:pic>
        <p:nvPicPr>
          <p:cNvPr id="4" name="Picture 3" descr="A black background with white text&#10;&#10;AI-generated content may be incorrect.">
            <a:extLst>
              <a:ext uri="{FF2B5EF4-FFF2-40B4-BE49-F238E27FC236}">
                <a16:creationId xmlns:a16="http://schemas.microsoft.com/office/drawing/2014/main" id="{754583D9-8685-18A7-0DB4-719FD6A738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02449" y="1572549"/>
            <a:ext cx="5939101" cy="249265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entered - White">
  <p:cSld name="TITLE_2_1">
    <p:spTree>
      <p:nvGrpSpPr>
        <p:cNvPr id="1" name="Shape 165"/>
        <p:cNvGrpSpPr/>
        <p:nvPr/>
      </p:nvGrpSpPr>
      <p:grpSpPr>
        <a:xfrm>
          <a:off x="0" y="0"/>
          <a:ext cx="0" cy="0"/>
          <a:chOff x="0" y="0"/>
          <a:chExt cx="0" cy="0"/>
        </a:xfrm>
      </p:grpSpPr>
      <p:sp>
        <p:nvSpPr>
          <p:cNvPr id="166" name="Google Shape;166;p29"/>
          <p:cNvSpPr txBox="1">
            <a:spLocks noGrp="1"/>
          </p:cNvSpPr>
          <p:nvPr>
            <p:ph type="ctrTitle"/>
          </p:nvPr>
        </p:nvSpPr>
        <p:spPr>
          <a:xfrm>
            <a:off x="1443000" y="953175"/>
            <a:ext cx="6258000" cy="2052600"/>
          </a:xfrm>
          <a:prstGeom prst="rect">
            <a:avLst/>
          </a:prstGeom>
        </p:spPr>
        <p:txBody>
          <a:bodyPr spcFirstLastPara="1" wrap="square" lIns="91425" tIns="91425" rIns="91425" bIns="91425" anchor="b" anchorCtr="0">
            <a:normAutofit/>
          </a:bodyPr>
          <a:lstStyle>
            <a:lvl1pPr lvl="0" algn="ctr">
              <a:lnSpc>
                <a:spcPct val="70000"/>
              </a:lnSpc>
              <a:spcBef>
                <a:spcPts val="0"/>
              </a:spcBef>
              <a:spcAft>
                <a:spcPts val="0"/>
              </a:spcAft>
              <a:buSzPts val="5200"/>
              <a:buFont typeface="Inter Black"/>
              <a:buNone/>
              <a:defRPr sz="5200">
                <a:latin typeface="Inter Black"/>
                <a:ea typeface="Inter Black"/>
                <a:cs typeface="Inter Black"/>
                <a:sym typeface="Inter Black"/>
              </a:defRPr>
            </a:lvl1pPr>
            <a:lvl2pPr lvl="1">
              <a:spcBef>
                <a:spcPts val="0"/>
              </a:spcBef>
              <a:spcAft>
                <a:spcPts val="0"/>
              </a:spcAft>
              <a:buSzPts val="5200"/>
              <a:buFont typeface="Inter Black"/>
              <a:buNone/>
              <a:defRPr sz="5200">
                <a:latin typeface="Inter Black"/>
                <a:ea typeface="Inter Black"/>
                <a:cs typeface="Inter Black"/>
                <a:sym typeface="Inter Black"/>
              </a:defRPr>
            </a:lvl2pPr>
            <a:lvl3pPr lvl="2">
              <a:spcBef>
                <a:spcPts val="0"/>
              </a:spcBef>
              <a:spcAft>
                <a:spcPts val="0"/>
              </a:spcAft>
              <a:buSzPts val="5200"/>
              <a:buFont typeface="Inter Black"/>
              <a:buNone/>
              <a:defRPr sz="5200">
                <a:latin typeface="Inter Black"/>
                <a:ea typeface="Inter Black"/>
                <a:cs typeface="Inter Black"/>
                <a:sym typeface="Inter Black"/>
              </a:defRPr>
            </a:lvl3pPr>
            <a:lvl4pPr lvl="3">
              <a:spcBef>
                <a:spcPts val="0"/>
              </a:spcBef>
              <a:spcAft>
                <a:spcPts val="0"/>
              </a:spcAft>
              <a:buSzPts val="5200"/>
              <a:buFont typeface="Inter Black"/>
              <a:buNone/>
              <a:defRPr sz="5200">
                <a:latin typeface="Inter Black"/>
                <a:ea typeface="Inter Black"/>
                <a:cs typeface="Inter Black"/>
                <a:sym typeface="Inter Black"/>
              </a:defRPr>
            </a:lvl4pPr>
            <a:lvl5pPr lvl="4">
              <a:spcBef>
                <a:spcPts val="0"/>
              </a:spcBef>
              <a:spcAft>
                <a:spcPts val="0"/>
              </a:spcAft>
              <a:buSzPts val="5200"/>
              <a:buFont typeface="Inter Black"/>
              <a:buNone/>
              <a:defRPr sz="5200">
                <a:latin typeface="Inter Black"/>
                <a:ea typeface="Inter Black"/>
                <a:cs typeface="Inter Black"/>
                <a:sym typeface="Inter Black"/>
              </a:defRPr>
            </a:lvl5pPr>
            <a:lvl6pPr lvl="5">
              <a:spcBef>
                <a:spcPts val="0"/>
              </a:spcBef>
              <a:spcAft>
                <a:spcPts val="0"/>
              </a:spcAft>
              <a:buSzPts val="5200"/>
              <a:buFont typeface="Inter Black"/>
              <a:buNone/>
              <a:defRPr sz="5200">
                <a:latin typeface="Inter Black"/>
                <a:ea typeface="Inter Black"/>
                <a:cs typeface="Inter Black"/>
                <a:sym typeface="Inter Black"/>
              </a:defRPr>
            </a:lvl6pPr>
            <a:lvl7pPr lvl="6">
              <a:spcBef>
                <a:spcPts val="0"/>
              </a:spcBef>
              <a:spcAft>
                <a:spcPts val="0"/>
              </a:spcAft>
              <a:buSzPts val="5200"/>
              <a:buFont typeface="Inter Black"/>
              <a:buNone/>
              <a:defRPr sz="5200">
                <a:latin typeface="Inter Black"/>
                <a:ea typeface="Inter Black"/>
                <a:cs typeface="Inter Black"/>
                <a:sym typeface="Inter Black"/>
              </a:defRPr>
            </a:lvl7pPr>
            <a:lvl8pPr lvl="7">
              <a:spcBef>
                <a:spcPts val="0"/>
              </a:spcBef>
              <a:spcAft>
                <a:spcPts val="0"/>
              </a:spcAft>
              <a:buSzPts val="5200"/>
              <a:buFont typeface="Inter Black"/>
              <a:buNone/>
              <a:defRPr sz="5200">
                <a:latin typeface="Inter Black"/>
                <a:ea typeface="Inter Black"/>
                <a:cs typeface="Inter Black"/>
                <a:sym typeface="Inter Black"/>
              </a:defRPr>
            </a:lvl8pPr>
            <a:lvl9pPr lvl="8">
              <a:spcBef>
                <a:spcPts val="0"/>
              </a:spcBef>
              <a:spcAft>
                <a:spcPts val="0"/>
              </a:spcAft>
              <a:buSzPts val="5200"/>
              <a:buFont typeface="Inter Black"/>
              <a:buNone/>
              <a:defRPr sz="5200">
                <a:latin typeface="Inter Black"/>
                <a:ea typeface="Inter Black"/>
                <a:cs typeface="Inter Black"/>
                <a:sym typeface="Inter Black"/>
              </a:defRPr>
            </a:lvl9pPr>
          </a:lstStyle>
          <a:p>
            <a:endParaRPr/>
          </a:p>
        </p:txBody>
      </p:sp>
      <p:sp>
        <p:nvSpPr>
          <p:cNvPr id="167" name="Google Shape;167;p29"/>
          <p:cNvSpPr txBox="1">
            <a:spLocks noGrp="1"/>
          </p:cNvSpPr>
          <p:nvPr>
            <p:ph type="subTitle" idx="1"/>
          </p:nvPr>
        </p:nvSpPr>
        <p:spPr>
          <a:xfrm>
            <a:off x="1443000" y="3005775"/>
            <a:ext cx="6258000" cy="5328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2400"/>
              <a:buNone/>
              <a:defRPr sz="24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169" name="Google Shape;169;p29"/>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70" name="Google Shape;170;p29"/>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pic>
        <p:nvPicPr>
          <p:cNvPr id="3" name="Picture 2" descr="A black and orange logo&#10;&#10;AI-generated content may be incorrect.">
            <a:extLst>
              <a:ext uri="{FF2B5EF4-FFF2-40B4-BE49-F238E27FC236}">
                <a16:creationId xmlns:a16="http://schemas.microsoft.com/office/drawing/2014/main" id="{E9FC0888-A350-EE62-057E-30CD243F47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Blank">
  <p:cSld name="TITLE_1_1_1">
    <p:spTree>
      <p:nvGrpSpPr>
        <p:cNvPr id="1" name="Shape 35"/>
        <p:cNvGrpSpPr/>
        <p:nvPr/>
      </p:nvGrpSpPr>
      <p:grpSpPr>
        <a:xfrm>
          <a:off x="0" y="0"/>
          <a:ext cx="0" cy="0"/>
          <a:chOff x="0" y="0"/>
          <a:chExt cx="0" cy="0"/>
        </a:xfrm>
      </p:grpSpPr>
      <p:sp>
        <p:nvSpPr>
          <p:cNvPr id="37" name="Google Shape;37;p5"/>
          <p:cNvSpPr txBox="1">
            <a:spLocks noGrp="1"/>
          </p:cNvSpPr>
          <p:nvPr>
            <p:ph type="ctrTitle"/>
          </p:nvPr>
        </p:nvSpPr>
        <p:spPr>
          <a:xfrm>
            <a:off x="311702" y="2197925"/>
            <a:ext cx="6258000" cy="2052600"/>
          </a:xfrm>
          <a:prstGeom prst="rect">
            <a:avLst/>
          </a:prstGeom>
        </p:spPr>
        <p:txBody>
          <a:bodyPr spcFirstLastPara="1" wrap="square" lIns="91425" tIns="91425" rIns="91425" bIns="91425" anchor="b" anchorCtr="0">
            <a:normAutofit/>
          </a:bodyPr>
          <a:lstStyle>
            <a:lvl1pPr lvl="0">
              <a:lnSpc>
                <a:spcPct val="70000"/>
              </a:lnSpc>
              <a:spcBef>
                <a:spcPts val="0"/>
              </a:spcBef>
              <a:spcAft>
                <a:spcPts val="0"/>
              </a:spcAft>
              <a:buSzPts val="5200"/>
              <a:buFont typeface="Inter Black"/>
              <a:buNone/>
              <a:defRPr sz="5200">
                <a:latin typeface="Inter Black"/>
                <a:ea typeface="Inter Black"/>
                <a:cs typeface="Inter Black"/>
                <a:sym typeface="Inter Black"/>
              </a:defRPr>
            </a:lvl1pPr>
            <a:lvl2pPr lvl="1">
              <a:spcBef>
                <a:spcPts val="0"/>
              </a:spcBef>
              <a:spcAft>
                <a:spcPts val="0"/>
              </a:spcAft>
              <a:buSzPts val="5200"/>
              <a:buFont typeface="Inter Black"/>
              <a:buNone/>
              <a:defRPr sz="5200">
                <a:latin typeface="Inter Black"/>
                <a:ea typeface="Inter Black"/>
                <a:cs typeface="Inter Black"/>
                <a:sym typeface="Inter Black"/>
              </a:defRPr>
            </a:lvl2pPr>
            <a:lvl3pPr lvl="2">
              <a:spcBef>
                <a:spcPts val="0"/>
              </a:spcBef>
              <a:spcAft>
                <a:spcPts val="0"/>
              </a:spcAft>
              <a:buSzPts val="5200"/>
              <a:buFont typeface="Inter Black"/>
              <a:buNone/>
              <a:defRPr sz="5200">
                <a:latin typeface="Inter Black"/>
                <a:ea typeface="Inter Black"/>
                <a:cs typeface="Inter Black"/>
                <a:sym typeface="Inter Black"/>
              </a:defRPr>
            </a:lvl3pPr>
            <a:lvl4pPr lvl="3">
              <a:spcBef>
                <a:spcPts val="0"/>
              </a:spcBef>
              <a:spcAft>
                <a:spcPts val="0"/>
              </a:spcAft>
              <a:buSzPts val="5200"/>
              <a:buFont typeface="Inter Black"/>
              <a:buNone/>
              <a:defRPr sz="5200">
                <a:latin typeface="Inter Black"/>
                <a:ea typeface="Inter Black"/>
                <a:cs typeface="Inter Black"/>
                <a:sym typeface="Inter Black"/>
              </a:defRPr>
            </a:lvl4pPr>
            <a:lvl5pPr lvl="4">
              <a:spcBef>
                <a:spcPts val="0"/>
              </a:spcBef>
              <a:spcAft>
                <a:spcPts val="0"/>
              </a:spcAft>
              <a:buSzPts val="5200"/>
              <a:buFont typeface="Inter Black"/>
              <a:buNone/>
              <a:defRPr sz="5200">
                <a:latin typeface="Inter Black"/>
                <a:ea typeface="Inter Black"/>
                <a:cs typeface="Inter Black"/>
                <a:sym typeface="Inter Black"/>
              </a:defRPr>
            </a:lvl5pPr>
            <a:lvl6pPr lvl="5">
              <a:spcBef>
                <a:spcPts val="0"/>
              </a:spcBef>
              <a:spcAft>
                <a:spcPts val="0"/>
              </a:spcAft>
              <a:buSzPts val="5200"/>
              <a:buFont typeface="Inter Black"/>
              <a:buNone/>
              <a:defRPr sz="5200">
                <a:latin typeface="Inter Black"/>
                <a:ea typeface="Inter Black"/>
                <a:cs typeface="Inter Black"/>
                <a:sym typeface="Inter Black"/>
              </a:defRPr>
            </a:lvl6pPr>
            <a:lvl7pPr lvl="6">
              <a:spcBef>
                <a:spcPts val="0"/>
              </a:spcBef>
              <a:spcAft>
                <a:spcPts val="0"/>
              </a:spcAft>
              <a:buSzPts val="5200"/>
              <a:buFont typeface="Inter Black"/>
              <a:buNone/>
              <a:defRPr sz="5200">
                <a:latin typeface="Inter Black"/>
                <a:ea typeface="Inter Black"/>
                <a:cs typeface="Inter Black"/>
                <a:sym typeface="Inter Black"/>
              </a:defRPr>
            </a:lvl7pPr>
            <a:lvl8pPr lvl="7">
              <a:spcBef>
                <a:spcPts val="0"/>
              </a:spcBef>
              <a:spcAft>
                <a:spcPts val="0"/>
              </a:spcAft>
              <a:buSzPts val="5200"/>
              <a:buFont typeface="Inter Black"/>
              <a:buNone/>
              <a:defRPr sz="5200">
                <a:latin typeface="Inter Black"/>
                <a:ea typeface="Inter Black"/>
                <a:cs typeface="Inter Black"/>
                <a:sym typeface="Inter Black"/>
              </a:defRPr>
            </a:lvl8pPr>
            <a:lvl9pPr lvl="8">
              <a:spcBef>
                <a:spcPts val="0"/>
              </a:spcBef>
              <a:spcAft>
                <a:spcPts val="0"/>
              </a:spcAft>
              <a:buSzPts val="5200"/>
              <a:buFont typeface="Inter Black"/>
              <a:buNone/>
              <a:defRPr sz="5200">
                <a:latin typeface="Inter Black"/>
                <a:ea typeface="Inter Black"/>
                <a:cs typeface="Inter Black"/>
                <a:sym typeface="Inter Black"/>
              </a:defRPr>
            </a:lvl9pPr>
          </a:lstStyle>
          <a:p>
            <a:endParaRPr/>
          </a:p>
        </p:txBody>
      </p:sp>
      <p:sp>
        <p:nvSpPr>
          <p:cNvPr id="38" name="Google Shape;38;p5"/>
          <p:cNvSpPr txBox="1">
            <a:spLocks noGrp="1"/>
          </p:cNvSpPr>
          <p:nvPr>
            <p:ph type="subTitle" idx="1"/>
          </p:nvPr>
        </p:nvSpPr>
        <p:spPr>
          <a:xfrm>
            <a:off x="311700" y="4250525"/>
            <a:ext cx="8520600" cy="532800"/>
          </a:xfrm>
          <a:prstGeom prst="rect">
            <a:avLst/>
          </a:prstGeom>
        </p:spPr>
        <p:txBody>
          <a:bodyPr spcFirstLastPara="1" wrap="square" lIns="91425" tIns="91425" rIns="91425" bIns="91425" anchor="b" anchorCtr="0">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
        <p:nvSpPr>
          <p:cNvPr id="39" name="Google Shape;39;p5"/>
          <p:cNvSpPr txBox="1">
            <a:spLocks noGrp="1"/>
          </p:cNvSpPr>
          <p:nvPr>
            <p:ph type="subTitle" idx="2"/>
          </p:nvPr>
        </p:nvSpPr>
        <p:spPr>
          <a:xfrm>
            <a:off x="391450" y="393550"/>
            <a:ext cx="1798800" cy="932400"/>
          </a:xfrm>
          <a:prstGeom prst="rect">
            <a:avLst/>
          </a:prstGeom>
        </p:spPr>
        <p:txBody>
          <a:bodyPr spcFirstLastPara="1" wrap="square" lIns="91425" tIns="91425" rIns="91425" bIns="91425" anchor="t" anchorCtr="0">
            <a:noAutofit/>
          </a:bodyPr>
          <a:lstStyle>
            <a:lvl1pPr lvl="0">
              <a:spcBef>
                <a:spcPts val="0"/>
              </a:spcBef>
              <a:spcAft>
                <a:spcPts val="0"/>
              </a:spcAft>
              <a:buSzPts val="1000"/>
              <a:buNone/>
              <a:defRPr sz="1000"/>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a:endParaRPr/>
          </a:p>
        </p:txBody>
      </p:sp>
      <p:pic>
        <p:nvPicPr>
          <p:cNvPr id="3" name="Picture 2" descr="A black and orange logo&#10;&#10;AI-generated content may be incorrect.">
            <a:extLst>
              <a:ext uri="{FF2B5EF4-FFF2-40B4-BE49-F238E27FC236}">
                <a16:creationId xmlns:a16="http://schemas.microsoft.com/office/drawing/2014/main" id="{7AF8AAE5-0CFF-3C78-F3CE-C26D916439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21177" y="221454"/>
            <a:ext cx="2103391" cy="88279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White" type="secHead">
  <p:cSld name="SECTION_HEADER">
    <p:spTree>
      <p:nvGrpSpPr>
        <p:cNvPr id="1" name="Shape 40"/>
        <p:cNvGrpSpPr/>
        <p:nvPr/>
      </p:nvGrpSpPr>
      <p:grpSpPr>
        <a:xfrm>
          <a:off x="0" y="0"/>
          <a:ext cx="0" cy="0"/>
          <a:chOff x="0" y="0"/>
          <a:chExt cx="0" cy="0"/>
        </a:xfrm>
      </p:grpSpPr>
      <p:pic>
        <p:nvPicPr>
          <p:cNvPr id="4" name="Picture 3" descr="A black and orange logo&#10;&#10;AI-generated content may be incorrect.">
            <a:extLst>
              <a:ext uri="{FF2B5EF4-FFF2-40B4-BE49-F238E27FC236}">
                <a16:creationId xmlns:a16="http://schemas.microsoft.com/office/drawing/2014/main" id="{E48172AD-7C39-7D72-8B7D-2EB92FBECC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
        <p:nvSpPr>
          <p:cNvPr id="42" name="Google Shape;42;p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3" name="Google Shape;43;p6"/>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44" name="Google Shape;44;p6"/>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08" name="Google Shape;108;p16"/>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09" name="Google Shape;109;p16"/>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pic>
        <p:nvPicPr>
          <p:cNvPr id="2" name="Picture 1" descr="A black and orange logo&#10;&#10;AI-generated content may be incorrect.">
            <a:extLst>
              <a:ext uri="{FF2B5EF4-FFF2-40B4-BE49-F238E27FC236}">
                <a16:creationId xmlns:a16="http://schemas.microsoft.com/office/drawing/2014/main" id="{DE28710B-214C-EFBF-BC94-13117BFCFC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0"/>
        <p:cNvGrpSpPr/>
        <p:nvPr/>
      </p:nvGrpSpPr>
      <p:grpSpPr>
        <a:xfrm>
          <a:off x="0" y="0"/>
          <a:ext cx="0" cy="0"/>
          <a:chOff x="0" y="0"/>
          <a:chExt cx="0" cy="0"/>
        </a:xfrm>
      </p:grpSpPr>
      <p:sp>
        <p:nvSpPr>
          <p:cNvPr id="111" name="Google Shape;111;p1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13" name="Google Shape;113;p1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4" name="Google Shape;114;p17"/>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16" name="Google Shape;116;p17"/>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17" name="Google Shape;117;p17"/>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pic>
        <p:nvPicPr>
          <p:cNvPr id="3" name="Picture 2" descr="A black and orange logo&#10;&#10;AI-generated content may be incorrect.">
            <a:extLst>
              <a:ext uri="{FF2B5EF4-FFF2-40B4-BE49-F238E27FC236}">
                <a16:creationId xmlns:a16="http://schemas.microsoft.com/office/drawing/2014/main" id="{FE7D07D2-86B9-D7AD-843B-16C1628474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8"/>
        <p:cNvGrpSpPr/>
        <p:nvPr/>
      </p:nvGrpSpPr>
      <p:grpSpPr>
        <a:xfrm>
          <a:off x="0" y="0"/>
          <a:ext cx="0" cy="0"/>
          <a:chOff x="0" y="0"/>
          <a:chExt cx="0" cy="0"/>
        </a:xfrm>
      </p:grpSpPr>
      <p:sp>
        <p:nvSpPr>
          <p:cNvPr id="119" name="Google Shape;119;p18"/>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121" name="Google Shape;121;p18"/>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22" name="Google Shape;122;p18"/>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pic>
        <p:nvPicPr>
          <p:cNvPr id="3" name="Picture 2" descr="A black and orange logo&#10;&#10;AI-generated content may be incorrect.">
            <a:extLst>
              <a:ext uri="{FF2B5EF4-FFF2-40B4-BE49-F238E27FC236}">
                <a16:creationId xmlns:a16="http://schemas.microsoft.com/office/drawing/2014/main" id="{7C630091-9A81-5BC8-3CD6-AA329CBCAE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9"/>
        <p:cNvGrpSpPr/>
        <p:nvPr/>
      </p:nvGrpSpPr>
      <p:grpSpPr>
        <a:xfrm>
          <a:off x="0" y="0"/>
          <a:ext cx="0" cy="0"/>
          <a:chOff x="0" y="0"/>
          <a:chExt cx="0" cy="0"/>
        </a:xfrm>
      </p:grpSpPr>
      <p:sp>
        <p:nvSpPr>
          <p:cNvPr id="130" name="Google Shape;130;p20"/>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Font typeface="Inter Black"/>
              <a:buNone/>
              <a:defRPr sz="12000">
                <a:latin typeface="Inter Black"/>
                <a:ea typeface="Inter Black"/>
                <a:cs typeface="Inter Black"/>
                <a:sym typeface="Inter Black"/>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1" name="Google Shape;131;p20"/>
          <p:cNvSpPr txBox="1">
            <a:spLocks noGrp="1"/>
          </p:cNvSpPr>
          <p:nvPr>
            <p:ph type="body" idx="1"/>
          </p:nvPr>
        </p:nvSpPr>
        <p:spPr>
          <a:xfrm>
            <a:off x="311700" y="2847425"/>
            <a:ext cx="8520600" cy="1300800"/>
          </a:xfrm>
          <a:prstGeom prst="rect">
            <a:avLst/>
          </a:prstGeom>
        </p:spPr>
        <p:txBody>
          <a:bodyPr spcFirstLastPara="1" wrap="square" lIns="91425" tIns="91425" rIns="91425" bIns="91425" anchor="t" anchorCtr="0">
            <a:noAutofit/>
          </a:bodyPr>
          <a:lstStyle>
            <a:lvl1pPr marL="457200" lvl="0" indent="-368300" algn="ctr">
              <a:spcBef>
                <a:spcPts val="0"/>
              </a:spcBef>
              <a:spcAft>
                <a:spcPts val="0"/>
              </a:spcAft>
              <a:buSzPts val="2200"/>
              <a:buChar char="●"/>
              <a:defRPr sz="2200"/>
            </a:lvl1pPr>
            <a:lvl2pPr marL="914400" lvl="1" indent="-342900" algn="ctr">
              <a:spcBef>
                <a:spcPts val="0"/>
              </a:spcBef>
              <a:spcAft>
                <a:spcPts val="0"/>
              </a:spcAft>
              <a:buSzPts val="1800"/>
              <a:buChar char="○"/>
              <a:defRPr sz="1800"/>
            </a:lvl2pPr>
            <a:lvl3pPr marL="1371600" lvl="2" indent="-342900" algn="ctr">
              <a:spcBef>
                <a:spcPts val="0"/>
              </a:spcBef>
              <a:spcAft>
                <a:spcPts val="0"/>
              </a:spcAft>
              <a:buSzPts val="1800"/>
              <a:buChar char="■"/>
              <a:defRPr sz="1800"/>
            </a:lvl3pPr>
            <a:lvl4pPr marL="1828800" lvl="3" indent="-342900" algn="ctr">
              <a:spcBef>
                <a:spcPts val="0"/>
              </a:spcBef>
              <a:spcAft>
                <a:spcPts val="0"/>
              </a:spcAft>
              <a:buSzPts val="1800"/>
              <a:buChar char="●"/>
              <a:defRPr sz="1800"/>
            </a:lvl4pPr>
            <a:lvl5pPr marL="2286000" lvl="4" indent="-342900" algn="ctr">
              <a:spcBef>
                <a:spcPts val="0"/>
              </a:spcBef>
              <a:spcAft>
                <a:spcPts val="0"/>
              </a:spcAft>
              <a:buSzPts val="1800"/>
              <a:buChar char="○"/>
              <a:defRPr sz="1800"/>
            </a:lvl5pPr>
            <a:lvl6pPr marL="2743200" lvl="5" indent="-342900" algn="ctr">
              <a:spcBef>
                <a:spcPts val="0"/>
              </a:spcBef>
              <a:spcAft>
                <a:spcPts val="0"/>
              </a:spcAft>
              <a:buSzPts val="1800"/>
              <a:buChar char="■"/>
              <a:defRPr sz="1800"/>
            </a:lvl6pPr>
            <a:lvl7pPr marL="3200400" lvl="6" indent="-342900" algn="ctr">
              <a:spcBef>
                <a:spcPts val="0"/>
              </a:spcBef>
              <a:spcAft>
                <a:spcPts val="0"/>
              </a:spcAft>
              <a:buSzPts val="1800"/>
              <a:buChar char="●"/>
              <a:defRPr sz="1800"/>
            </a:lvl7pPr>
            <a:lvl8pPr marL="3657600" lvl="7" indent="-342900" algn="ctr">
              <a:spcBef>
                <a:spcPts val="0"/>
              </a:spcBef>
              <a:spcAft>
                <a:spcPts val="0"/>
              </a:spcAft>
              <a:buSzPts val="1800"/>
              <a:buChar char="○"/>
              <a:defRPr sz="1800"/>
            </a:lvl8pPr>
            <a:lvl9pPr marL="4114800" lvl="8" indent="-342900" algn="ctr">
              <a:spcBef>
                <a:spcPts val="0"/>
              </a:spcBef>
              <a:spcAft>
                <a:spcPts val="0"/>
              </a:spcAft>
              <a:buSzPts val="1800"/>
              <a:buChar char="■"/>
              <a:defRPr sz="1800"/>
            </a:lvl9pPr>
          </a:lstStyle>
          <a:p>
            <a:endParaRPr/>
          </a:p>
        </p:txBody>
      </p:sp>
      <p:sp>
        <p:nvSpPr>
          <p:cNvPr id="133" name="Google Shape;133;p20"/>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34" name="Google Shape;134;p20"/>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pic>
        <p:nvPicPr>
          <p:cNvPr id="4" name="Picture 3" descr="A black and orange logo&#10;&#10;AI-generated content may be incorrect.">
            <a:extLst>
              <a:ext uri="{FF2B5EF4-FFF2-40B4-BE49-F238E27FC236}">
                <a16:creationId xmlns:a16="http://schemas.microsoft.com/office/drawing/2014/main" id="{736BF5D5-73BF-C1E3-2182-08B2249B52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2"/>
        <p:cNvGrpSpPr/>
        <p:nvPr/>
      </p:nvGrpSpPr>
      <p:grpSpPr>
        <a:xfrm>
          <a:off x="0" y="0"/>
          <a:ext cx="0" cy="0"/>
          <a:chOff x="0" y="0"/>
          <a:chExt cx="0" cy="0"/>
        </a:xfrm>
      </p:grpSpPr>
      <p:sp>
        <p:nvSpPr>
          <p:cNvPr id="144" name="Google Shape;144;p22"/>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6D6A76"/>
                </a:solidFill>
                <a:latin typeface="Inter Light"/>
                <a:ea typeface="Inter Light"/>
                <a:cs typeface="Inter Light"/>
                <a:sym typeface="Inter Light"/>
              </a:defRPr>
            </a:lvl1pPr>
            <a:lvl2pPr lvl="1">
              <a:buNone/>
              <a:defRPr sz="800">
                <a:solidFill>
                  <a:srgbClr val="6D6A76"/>
                </a:solidFill>
                <a:latin typeface="Inter Light"/>
                <a:ea typeface="Inter Light"/>
                <a:cs typeface="Inter Light"/>
                <a:sym typeface="Inter Light"/>
              </a:defRPr>
            </a:lvl2pPr>
            <a:lvl3pPr lvl="2">
              <a:buNone/>
              <a:defRPr sz="800">
                <a:solidFill>
                  <a:srgbClr val="6D6A76"/>
                </a:solidFill>
                <a:latin typeface="Inter Light"/>
                <a:ea typeface="Inter Light"/>
                <a:cs typeface="Inter Light"/>
                <a:sym typeface="Inter Light"/>
              </a:defRPr>
            </a:lvl3pPr>
            <a:lvl4pPr lvl="3">
              <a:buNone/>
              <a:defRPr sz="800">
                <a:solidFill>
                  <a:srgbClr val="6D6A76"/>
                </a:solidFill>
                <a:latin typeface="Inter Light"/>
                <a:ea typeface="Inter Light"/>
                <a:cs typeface="Inter Light"/>
                <a:sym typeface="Inter Light"/>
              </a:defRPr>
            </a:lvl4pPr>
            <a:lvl5pPr lvl="4">
              <a:buNone/>
              <a:defRPr sz="800">
                <a:solidFill>
                  <a:srgbClr val="6D6A76"/>
                </a:solidFill>
                <a:latin typeface="Inter Light"/>
                <a:ea typeface="Inter Light"/>
                <a:cs typeface="Inter Light"/>
                <a:sym typeface="Inter Light"/>
              </a:defRPr>
            </a:lvl5pPr>
            <a:lvl6pPr lvl="5">
              <a:buNone/>
              <a:defRPr sz="800">
                <a:solidFill>
                  <a:srgbClr val="6D6A76"/>
                </a:solidFill>
                <a:latin typeface="Inter Light"/>
                <a:ea typeface="Inter Light"/>
                <a:cs typeface="Inter Light"/>
                <a:sym typeface="Inter Light"/>
              </a:defRPr>
            </a:lvl6pPr>
            <a:lvl7pPr lvl="6">
              <a:buNone/>
              <a:defRPr sz="800">
                <a:solidFill>
                  <a:srgbClr val="6D6A76"/>
                </a:solidFill>
                <a:latin typeface="Inter Light"/>
                <a:ea typeface="Inter Light"/>
                <a:cs typeface="Inter Light"/>
                <a:sym typeface="Inter Light"/>
              </a:defRPr>
            </a:lvl7pPr>
            <a:lvl8pPr lvl="7">
              <a:buNone/>
              <a:defRPr sz="800">
                <a:solidFill>
                  <a:srgbClr val="6D6A76"/>
                </a:solidFill>
                <a:latin typeface="Inter Light"/>
                <a:ea typeface="Inter Light"/>
                <a:cs typeface="Inter Light"/>
                <a:sym typeface="Inter Light"/>
              </a:defRPr>
            </a:lvl8pPr>
            <a:lvl9pPr lvl="8">
              <a:buNone/>
              <a:defRPr sz="800">
                <a:solidFill>
                  <a:srgbClr val="6D6A76"/>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45" name="Google Shape;145;p22"/>
          <p:cNvCxnSpPr/>
          <p:nvPr/>
        </p:nvCxnSpPr>
        <p:spPr>
          <a:xfrm>
            <a:off x="8108650" y="4715525"/>
            <a:ext cx="0" cy="302400"/>
          </a:xfrm>
          <a:prstGeom prst="straightConnector1">
            <a:avLst/>
          </a:prstGeom>
          <a:noFill/>
          <a:ln w="9525" cap="flat" cmpd="sng">
            <a:solidFill>
              <a:srgbClr val="DEDBD7"/>
            </a:solidFill>
            <a:prstDash val="solid"/>
            <a:round/>
            <a:headEnd type="none" w="med" len="med"/>
            <a:tailEnd type="none" w="med" len="med"/>
          </a:ln>
        </p:spPr>
      </p:cxnSp>
      <p:pic>
        <p:nvPicPr>
          <p:cNvPr id="3" name="Picture 2" descr="A black and orange logo&#10;&#10;AI-generated content may be incorrect.">
            <a:extLst>
              <a:ext uri="{FF2B5EF4-FFF2-40B4-BE49-F238E27FC236}">
                <a16:creationId xmlns:a16="http://schemas.microsoft.com/office/drawing/2014/main" id="{0749E06B-1696-D7DE-815D-826E79E620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80620" y="4695085"/>
            <a:ext cx="802586" cy="33684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Midnight">
  <p:cSld name="BLANK_2">
    <p:bg>
      <p:bgPr>
        <a:solidFill>
          <a:srgbClr val="111222"/>
        </a:solidFill>
        <a:effectLst/>
      </p:bgPr>
    </p:bg>
    <p:spTree>
      <p:nvGrpSpPr>
        <p:cNvPr id="1" name="Shape 146"/>
        <p:cNvGrpSpPr/>
        <p:nvPr/>
      </p:nvGrpSpPr>
      <p:grpSpPr>
        <a:xfrm>
          <a:off x="0" y="0"/>
          <a:ext cx="0" cy="0"/>
          <a:chOff x="0" y="0"/>
          <a:chExt cx="0" cy="0"/>
        </a:xfrm>
      </p:grpSpPr>
      <p:pic>
        <p:nvPicPr>
          <p:cNvPr id="4" name="Picture 3" descr="A black background with white text&#10;&#10;AI-generated content may be incorrect.">
            <a:extLst>
              <a:ext uri="{FF2B5EF4-FFF2-40B4-BE49-F238E27FC236}">
                <a16:creationId xmlns:a16="http://schemas.microsoft.com/office/drawing/2014/main" id="{3A56C048-2D3A-F093-4796-1327196546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75105" y="4701601"/>
            <a:ext cx="802575" cy="336842"/>
          </a:xfrm>
          <a:prstGeom prst="rect">
            <a:avLst/>
          </a:prstGeom>
        </p:spPr>
      </p:pic>
      <p:sp>
        <p:nvSpPr>
          <p:cNvPr id="147" name="Google Shape;147;p23"/>
          <p:cNvSpPr txBox="1">
            <a:spLocks noGrp="1"/>
          </p:cNvSpPr>
          <p:nvPr>
            <p:ph type="sldNum" idx="12"/>
          </p:nvPr>
        </p:nvSpPr>
        <p:spPr>
          <a:xfrm>
            <a:off x="7699508" y="4783631"/>
            <a:ext cx="285900" cy="169800"/>
          </a:xfrm>
          <a:prstGeom prst="rect">
            <a:avLst/>
          </a:prstGeom>
        </p:spPr>
        <p:txBody>
          <a:bodyPr spcFirstLastPara="1" wrap="square" lIns="0" tIns="0" rIns="0" bIns="0" anchor="ctr" anchorCtr="0">
            <a:noAutofit/>
          </a:bodyPr>
          <a:lstStyle>
            <a:lvl1pPr lvl="0">
              <a:buNone/>
              <a:defRPr sz="800">
                <a:solidFill>
                  <a:srgbClr val="C9C4BC"/>
                </a:solidFill>
                <a:latin typeface="Inter Light"/>
                <a:ea typeface="Inter Light"/>
                <a:cs typeface="Inter Light"/>
                <a:sym typeface="Inter Light"/>
              </a:defRPr>
            </a:lvl1pPr>
            <a:lvl2pPr lvl="1">
              <a:buNone/>
              <a:defRPr sz="800">
                <a:solidFill>
                  <a:srgbClr val="C9C4BC"/>
                </a:solidFill>
                <a:latin typeface="Inter Light"/>
                <a:ea typeface="Inter Light"/>
                <a:cs typeface="Inter Light"/>
                <a:sym typeface="Inter Light"/>
              </a:defRPr>
            </a:lvl2pPr>
            <a:lvl3pPr lvl="2">
              <a:buNone/>
              <a:defRPr sz="800">
                <a:solidFill>
                  <a:srgbClr val="C9C4BC"/>
                </a:solidFill>
                <a:latin typeface="Inter Light"/>
                <a:ea typeface="Inter Light"/>
                <a:cs typeface="Inter Light"/>
                <a:sym typeface="Inter Light"/>
              </a:defRPr>
            </a:lvl3pPr>
            <a:lvl4pPr lvl="3">
              <a:buNone/>
              <a:defRPr sz="800">
                <a:solidFill>
                  <a:srgbClr val="C9C4BC"/>
                </a:solidFill>
                <a:latin typeface="Inter Light"/>
                <a:ea typeface="Inter Light"/>
                <a:cs typeface="Inter Light"/>
                <a:sym typeface="Inter Light"/>
              </a:defRPr>
            </a:lvl4pPr>
            <a:lvl5pPr lvl="4">
              <a:buNone/>
              <a:defRPr sz="800">
                <a:solidFill>
                  <a:srgbClr val="C9C4BC"/>
                </a:solidFill>
                <a:latin typeface="Inter Light"/>
                <a:ea typeface="Inter Light"/>
                <a:cs typeface="Inter Light"/>
                <a:sym typeface="Inter Light"/>
              </a:defRPr>
            </a:lvl5pPr>
            <a:lvl6pPr lvl="5">
              <a:buNone/>
              <a:defRPr sz="800">
                <a:solidFill>
                  <a:srgbClr val="C9C4BC"/>
                </a:solidFill>
                <a:latin typeface="Inter Light"/>
                <a:ea typeface="Inter Light"/>
                <a:cs typeface="Inter Light"/>
                <a:sym typeface="Inter Light"/>
              </a:defRPr>
            </a:lvl6pPr>
            <a:lvl7pPr lvl="6">
              <a:buNone/>
              <a:defRPr sz="800">
                <a:solidFill>
                  <a:srgbClr val="C9C4BC"/>
                </a:solidFill>
                <a:latin typeface="Inter Light"/>
                <a:ea typeface="Inter Light"/>
                <a:cs typeface="Inter Light"/>
                <a:sym typeface="Inter Light"/>
              </a:defRPr>
            </a:lvl7pPr>
            <a:lvl8pPr lvl="7">
              <a:buNone/>
              <a:defRPr sz="800">
                <a:solidFill>
                  <a:srgbClr val="C9C4BC"/>
                </a:solidFill>
                <a:latin typeface="Inter Light"/>
                <a:ea typeface="Inter Light"/>
                <a:cs typeface="Inter Light"/>
                <a:sym typeface="Inter Light"/>
              </a:defRPr>
            </a:lvl8pPr>
            <a:lvl9pPr lvl="8">
              <a:buNone/>
              <a:defRPr sz="800">
                <a:solidFill>
                  <a:srgbClr val="C9C4BC"/>
                </a:solidFill>
                <a:latin typeface="Inter Light"/>
                <a:ea typeface="Inter Light"/>
                <a:cs typeface="Inter Light"/>
                <a:sym typeface="Inter Light"/>
              </a:defRPr>
            </a:lvl9pPr>
          </a:lstStyle>
          <a:p>
            <a:pPr marL="0" lvl="0" indent="0" algn="r" rtl="0">
              <a:spcBef>
                <a:spcPts val="0"/>
              </a:spcBef>
              <a:spcAft>
                <a:spcPts val="0"/>
              </a:spcAft>
              <a:buNone/>
            </a:pPr>
            <a:fld id="{00000000-1234-1234-1234-123412341234}" type="slidenum">
              <a:rPr lang="en-GB"/>
              <a:t>‹#›</a:t>
            </a:fld>
            <a:endParaRPr/>
          </a:p>
        </p:txBody>
      </p:sp>
      <p:cxnSp>
        <p:nvCxnSpPr>
          <p:cNvPr id="149" name="Google Shape;149;p23"/>
          <p:cNvCxnSpPr/>
          <p:nvPr/>
        </p:nvCxnSpPr>
        <p:spPr>
          <a:xfrm>
            <a:off x="8108650" y="4715525"/>
            <a:ext cx="0" cy="302400"/>
          </a:xfrm>
          <a:prstGeom prst="straightConnector1">
            <a:avLst/>
          </a:prstGeom>
          <a:noFill/>
          <a:ln w="9525" cap="flat" cmpd="sng">
            <a:solidFill>
              <a:srgbClr val="56546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92900" y="394100"/>
            <a:ext cx="8357100" cy="605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Inter Medium"/>
              <a:buNone/>
              <a:defRPr sz="2800">
                <a:solidFill>
                  <a:schemeClr val="dk1"/>
                </a:solidFill>
                <a:latin typeface="Inter Medium"/>
                <a:ea typeface="Inter Medium"/>
                <a:cs typeface="Inter Medium"/>
                <a:sym typeface="Inter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92900" y="1141244"/>
            <a:ext cx="8357100" cy="36081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111222"/>
              </a:buClr>
              <a:buSzPts val="1800"/>
              <a:buFont typeface="Inter Light"/>
              <a:buChar char="●"/>
              <a:defRPr sz="1800">
                <a:solidFill>
                  <a:srgbClr val="111222"/>
                </a:solidFill>
                <a:latin typeface="Inter Light"/>
                <a:ea typeface="Inter Light"/>
                <a:cs typeface="Inter Light"/>
                <a:sym typeface="Inter Light"/>
              </a:defRPr>
            </a:lvl1pPr>
            <a:lvl2pPr marL="914400" lvl="1"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2pPr>
            <a:lvl3pPr marL="1371600" lvl="2"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3pPr>
            <a:lvl4pPr marL="1828800" lvl="3"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4pPr>
            <a:lvl5pPr marL="2286000" lvl="4"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5pPr>
            <a:lvl6pPr marL="2743200" lvl="5"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6pPr>
            <a:lvl7pPr marL="3200400" lvl="6"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7pPr>
            <a:lvl8pPr marL="3657600" lvl="7"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8pPr>
            <a:lvl9pPr marL="4114800" lvl="8" indent="-317500">
              <a:lnSpc>
                <a:spcPct val="115000"/>
              </a:lnSpc>
              <a:spcBef>
                <a:spcPts val="0"/>
              </a:spcBef>
              <a:spcAft>
                <a:spcPts val="0"/>
              </a:spcAft>
              <a:buClr>
                <a:srgbClr val="111222"/>
              </a:buClr>
              <a:buSzPts val="1400"/>
              <a:buFont typeface="Inter Light"/>
              <a:buChar char="■"/>
              <a:defRPr>
                <a:solidFill>
                  <a:srgbClr val="111222"/>
                </a:solidFill>
                <a:latin typeface="Inter Light"/>
                <a:ea typeface="Inter Light"/>
                <a:cs typeface="Inter Light"/>
                <a:sym typeface="Inter Ligh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62" r:id="rId4"/>
    <p:sldLayoutId id="2147483663" r:id="rId5"/>
    <p:sldLayoutId id="2147483664" r:id="rId6"/>
    <p:sldLayoutId id="2147483666" r:id="rId7"/>
    <p:sldLayoutId id="2147483668" r:id="rId8"/>
    <p:sldLayoutId id="2147483669" r:id="rId9"/>
    <p:sldLayoutId id="2147483670" r:id="rId10"/>
    <p:sldLayoutId id="2147483672" r:id="rId11"/>
    <p:sldLayoutId id="2147483673" r:id="rId12"/>
    <p:sldLayoutId id="214748367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3" name="Picture 2" descr="A person pouring water into a bowl&#10;&#10;AI-generated content may be incorrect.">
            <a:extLst>
              <a:ext uri="{FF2B5EF4-FFF2-40B4-BE49-F238E27FC236}">
                <a16:creationId xmlns:a16="http://schemas.microsoft.com/office/drawing/2014/main" id="{FB5F7939-4328-4E0A-B70A-F90CE3C41E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0"/>
            <a:ext cx="9144001" cy="5143500"/>
          </a:xfrm>
          <a:prstGeom prst="rect">
            <a:avLst/>
          </a:prstGeom>
        </p:spPr>
      </p:pic>
      <p:sp>
        <p:nvSpPr>
          <p:cNvPr id="188" name="Google Shape;188;p32"/>
          <p:cNvSpPr/>
          <p:nvPr/>
        </p:nvSpPr>
        <p:spPr>
          <a:xfrm rot="10800000">
            <a:off x="0" y="-881164"/>
            <a:ext cx="9144000" cy="2247321"/>
          </a:xfrm>
          <a:prstGeom prst="rect">
            <a:avLst/>
          </a:prstGeom>
          <a:gradFill>
            <a:gsLst>
              <a:gs pos="0">
                <a:srgbClr val="111222">
                  <a:alpha val="0"/>
                </a:srgbClr>
              </a:gs>
              <a:gs pos="100000">
                <a:srgbClr val="111222"/>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pic>
        <p:nvPicPr>
          <p:cNvPr id="7" name="Picture 6" descr="A black background with white text&#10;&#10;AI-generated content may be incorrect.">
            <a:extLst>
              <a:ext uri="{FF2B5EF4-FFF2-40B4-BE49-F238E27FC236}">
                <a16:creationId xmlns:a16="http://schemas.microsoft.com/office/drawing/2014/main" id="{F2C66ED9-3EAA-655D-D9BB-A3D355BC86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21213" y="219369"/>
            <a:ext cx="2102969" cy="882619"/>
          </a:xfrm>
          <a:prstGeom prst="rect">
            <a:avLst/>
          </a:prstGeom>
        </p:spPr>
      </p:pic>
      <p:sp>
        <p:nvSpPr>
          <p:cNvPr id="190" name="Google Shape;190;p32"/>
          <p:cNvSpPr/>
          <p:nvPr/>
        </p:nvSpPr>
        <p:spPr>
          <a:xfrm>
            <a:off x="0" y="3104775"/>
            <a:ext cx="9144000" cy="2052600"/>
          </a:xfrm>
          <a:prstGeom prst="rect">
            <a:avLst/>
          </a:prstGeom>
          <a:gradFill>
            <a:gsLst>
              <a:gs pos="0">
                <a:srgbClr val="111222">
                  <a:alpha val="0"/>
                </a:srgbClr>
              </a:gs>
              <a:gs pos="100000">
                <a:srgbClr val="111222">
                  <a:alpha val="50196"/>
                </a:srgbClr>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191" name="Google Shape;191;p32"/>
          <p:cNvSpPr txBox="1">
            <a:spLocks noGrp="1"/>
          </p:cNvSpPr>
          <p:nvPr>
            <p:ph type="ctrTitle"/>
          </p:nvPr>
        </p:nvSpPr>
        <p:spPr>
          <a:xfrm>
            <a:off x="311700" y="2918545"/>
            <a:ext cx="6258000" cy="2052600"/>
          </a:xfrm>
          <a:prstGeom prst="rect">
            <a:avLst/>
          </a:prstGeom>
        </p:spPr>
        <p:txBody>
          <a:bodyPr spcFirstLastPara="1" wrap="square" lIns="91425" tIns="91425" rIns="91425" bIns="91425" anchor="b" anchorCtr="0">
            <a:noAutofit/>
          </a:bodyPr>
          <a:lstStyle/>
          <a:p>
            <a:pPr marL="0" lvl="0" indent="0" algn="l" rtl="0">
              <a:lnSpc>
                <a:spcPct val="75000"/>
              </a:lnSpc>
              <a:spcBef>
                <a:spcPts val="0"/>
              </a:spcBef>
              <a:spcAft>
                <a:spcPts val="0"/>
              </a:spcAft>
              <a:buNone/>
            </a:pPr>
            <a:r>
              <a:rPr lang="en-GB" sz="4000" dirty="0">
                <a:solidFill>
                  <a:schemeClr val="lt1"/>
                </a:solidFill>
              </a:rPr>
              <a:t>KOULU-</a:t>
            </a:r>
            <a:br>
              <a:rPr lang="en-GB" sz="4000" dirty="0">
                <a:solidFill>
                  <a:schemeClr val="lt1"/>
                </a:solidFill>
              </a:rPr>
            </a:br>
            <a:r>
              <a:rPr lang="en-GB" sz="4000" dirty="0">
                <a:solidFill>
                  <a:schemeClr val="lt1"/>
                </a:solidFill>
              </a:rPr>
              <a:t>RUOKAILU</a:t>
            </a:r>
            <a:br>
              <a:rPr lang="en-GB" sz="4000" dirty="0">
                <a:solidFill>
                  <a:schemeClr val="lt1"/>
                </a:solidFill>
              </a:rPr>
            </a:br>
            <a:r>
              <a:rPr lang="en-GB" sz="4000" dirty="0">
                <a:solidFill>
                  <a:schemeClr val="lt1"/>
                </a:solidFill>
              </a:rPr>
              <a:t>SUOMESSA JA MAAILMALLA</a:t>
            </a:r>
            <a:endParaRPr sz="4000" dirty="0">
              <a:solidFill>
                <a:schemeClr val="lt1"/>
              </a:solidFill>
            </a:endParaRPr>
          </a:p>
        </p:txBody>
      </p:sp>
      <p:sp>
        <p:nvSpPr>
          <p:cNvPr id="192" name="Google Shape;192;p32"/>
          <p:cNvSpPr txBox="1">
            <a:spLocks noGrp="1"/>
          </p:cNvSpPr>
          <p:nvPr>
            <p:ph type="subTitle" idx="2"/>
          </p:nvPr>
        </p:nvSpPr>
        <p:spPr>
          <a:xfrm>
            <a:off x="391450" y="393550"/>
            <a:ext cx="1798800" cy="93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GB" dirty="0" err="1">
                <a:solidFill>
                  <a:schemeClr val="lt1"/>
                </a:solidFill>
              </a:rPr>
              <a:t>Suomen</a:t>
            </a:r>
            <a:r>
              <a:rPr lang="en-GB" dirty="0">
                <a:solidFill>
                  <a:schemeClr val="lt1"/>
                </a:solidFill>
              </a:rPr>
              <a:t> World Vision</a:t>
            </a:r>
            <a:endParaRPr dirty="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3" name="Picture 2" descr="A close-up of hands holding a container&#10;&#10;AI-generated content may be incorrect.">
            <a:extLst>
              <a:ext uri="{FF2B5EF4-FFF2-40B4-BE49-F238E27FC236}">
                <a16:creationId xmlns:a16="http://schemas.microsoft.com/office/drawing/2014/main" id="{484FF8E9-53BB-8A4E-096F-7A0A342256E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8" name="Picture 7" descr="A black and orange logo&#10;&#10;AI-generated content may be incorrect.">
            <a:extLst>
              <a:ext uri="{FF2B5EF4-FFF2-40B4-BE49-F238E27FC236}">
                <a16:creationId xmlns:a16="http://schemas.microsoft.com/office/drawing/2014/main" id="{5D2CB994-3E6A-71E6-F08B-2482FF75CF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2443" y="221454"/>
            <a:ext cx="2103041" cy="882649"/>
          </a:xfrm>
          <a:prstGeom prst="rect">
            <a:avLst/>
          </a:prstGeom>
        </p:spPr>
      </p:pic>
      <p:sp>
        <p:nvSpPr>
          <p:cNvPr id="2" name="Google Shape;188;p32">
            <a:extLst>
              <a:ext uri="{FF2B5EF4-FFF2-40B4-BE49-F238E27FC236}">
                <a16:creationId xmlns:a16="http://schemas.microsoft.com/office/drawing/2014/main" id="{72513F61-80EE-85C4-DBD3-8EEE360AECBF}"/>
              </a:ext>
            </a:extLst>
          </p:cNvPr>
          <p:cNvSpPr/>
          <p:nvPr/>
        </p:nvSpPr>
        <p:spPr>
          <a:xfrm rot="5400000">
            <a:off x="-261527" y="261526"/>
            <a:ext cx="5143500" cy="4620445"/>
          </a:xfrm>
          <a:prstGeom prst="rect">
            <a:avLst/>
          </a:prstGeom>
          <a:gradFill>
            <a:gsLst>
              <a:gs pos="0">
                <a:srgbClr val="111222">
                  <a:alpha val="0"/>
                </a:srgbClr>
              </a:gs>
              <a:gs pos="100000">
                <a:srgbClr val="111222"/>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 name="Google Shape;320;p51">
            <a:extLst>
              <a:ext uri="{FF2B5EF4-FFF2-40B4-BE49-F238E27FC236}">
                <a16:creationId xmlns:a16="http://schemas.microsoft.com/office/drawing/2014/main" id="{D3322AFD-71FA-CC6E-BCC5-259ADD24C4E0}"/>
              </a:ext>
            </a:extLst>
          </p:cNvPr>
          <p:cNvSpPr txBox="1">
            <a:spLocks/>
          </p:cNvSpPr>
          <p:nvPr/>
        </p:nvSpPr>
        <p:spPr>
          <a:xfrm>
            <a:off x="391450" y="1175216"/>
            <a:ext cx="8512500" cy="24509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111222"/>
              </a:buClr>
              <a:buSzPts val="2000"/>
              <a:buFont typeface="Inter Light"/>
              <a:buNone/>
              <a:defRPr sz="2000" b="0" i="0" u="none" strike="noStrike" cap="none">
                <a:solidFill>
                  <a:srgbClr val="111222"/>
                </a:solidFill>
                <a:latin typeface="Inter Light"/>
                <a:ea typeface="Inter Light"/>
                <a:cs typeface="Inter Light"/>
                <a:sym typeface="Inter Light"/>
              </a:defRPr>
            </a:lvl1pPr>
            <a:lvl2pPr marL="914400" marR="0" lvl="1"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2pPr>
            <a:lvl3pPr marL="1371600" marR="0" lvl="2"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3pPr>
            <a:lvl4pPr marL="1828800" marR="0" lvl="3"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4pPr>
            <a:lvl5pPr marL="2286000" marR="0" lvl="4"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5pPr>
            <a:lvl6pPr marL="2743200" marR="0" lvl="5"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6pPr>
            <a:lvl7pPr marL="3200400" marR="0" lvl="6"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7pPr>
            <a:lvl8pPr marL="3657600" marR="0" lvl="7"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8pPr>
            <a:lvl9pPr marL="4114800" marR="0" lvl="8"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9pPr>
          </a:lstStyle>
          <a:p>
            <a:pPr marL="0" indent="0">
              <a:spcAft>
                <a:spcPts val="1200"/>
              </a:spcAft>
            </a:pPr>
            <a:r>
              <a:rPr lang="fi-FI" sz="4400" b="1" dirty="0">
                <a:solidFill>
                  <a:schemeClr val="bg1"/>
                </a:solidFill>
                <a:latin typeface="Inter 18pt Black" panose="02000503000000020004" pitchFamily="2" charset="0"/>
                <a:ea typeface="Inter 18pt Black" panose="02000503000000020004" pitchFamily="2" charset="0"/>
                <a:cs typeface="Inter Black" panose="020B0604020202020204" charset="0"/>
              </a:rPr>
              <a:t>Syötkö sinä </a:t>
            </a:r>
          </a:p>
          <a:p>
            <a:pPr marL="0" indent="0">
              <a:spcAft>
                <a:spcPts val="1200"/>
              </a:spcAft>
            </a:pPr>
            <a:r>
              <a:rPr lang="fi-FI" sz="4400" b="1" dirty="0">
                <a:solidFill>
                  <a:schemeClr val="bg1"/>
                </a:solidFill>
                <a:latin typeface="Inter 18pt Black" panose="02000503000000020004" pitchFamily="2" charset="0"/>
                <a:ea typeface="Inter 18pt Black" panose="02000503000000020004" pitchFamily="2" charset="0"/>
                <a:cs typeface="Inter Black" panose="020B0604020202020204" charset="0"/>
              </a:rPr>
              <a:t>kouluruokaa </a:t>
            </a:r>
          </a:p>
          <a:p>
            <a:pPr marL="0" indent="0">
              <a:spcAft>
                <a:spcPts val="1200"/>
              </a:spcAft>
            </a:pPr>
            <a:r>
              <a:rPr lang="fi-FI" sz="4400" b="1" dirty="0">
                <a:solidFill>
                  <a:schemeClr val="bg1"/>
                </a:solidFill>
                <a:latin typeface="Inter 18pt Black" panose="02000503000000020004" pitchFamily="2" charset="0"/>
                <a:ea typeface="Inter 18pt Black" panose="02000503000000020004" pitchFamily="2" charset="0"/>
                <a:cs typeface="Inter Black" panose="020B0604020202020204" charset="0"/>
              </a:rPr>
              <a:t>joka päivä?</a:t>
            </a:r>
            <a:endParaRPr lang="en-GB" sz="4400" b="1" dirty="0">
              <a:solidFill>
                <a:schemeClr val="bg1"/>
              </a:solidFill>
              <a:latin typeface="Inter 18pt Black" panose="02000503000000020004" pitchFamily="2" charset="0"/>
              <a:ea typeface="Inter 18pt Black" panose="02000503000000020004" pitchFamily="2" charset="0"/>
              <a:cs typeface="Inter Black" panose="020B060402020202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7">
          <a:extLst>
            <a:ext uri="{FF2B5EF4-FFF2-40B4-BE49-F238E27FC236}">
              <a16:creationId xmlns:a16="http://schemas.microsoft.com/office/drawing/2014/main" id="{0F2B020A-6611-D319-0C7A-A6AD90602FC8}"/>
            </a:ext>
          </a:extLst>
        </p:cNvPr>
        <p:cNvGrpSpPr/>
        <p:nvPr/>
      </p:nvGrpSpPr>
      <p:grpSpPr>
        <a:xfrm>
          <a:off x="0" y="0"/>
          <a:ext cx="0" cy="0"/>
          <a:chOff x="0" y="0"/>
          <a:chExt cx="0" cy="0"/>
        </a:xfrm>
      </p:grpSpPr>
      <p:pic>
        <p:nvPicPr>
          <p:cNvPr id="8" name="Picture 7" descr="A black and orange logo&#10;&#10;AI-generated content may be incorrect.">
            <a:extLst>
              <a:ext uri="{FF2B5EF4-FFF2-40B4-BE49-F238E27FC236}">
                <a16:creationId xmlns:a16="http://schemas.microsoft.com/office/drawing/2014/main" id="{DEBB4709-104E-880D-1608-D5AB1CD29D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2443" y="221454"/>
            <a:ext cx="2103041" cy="882649"/>
          </a:xfrm>
          <a:prstGeom prst="rect">
            <a:avLst/>
          </a:prstGeom>
        </p:spPr>
      </p:pic>
      <p:sp>
        <p:nvSpPr>
          <p:cNvPr id="2" name="Google Shape;188;p32">
            <a:extLst>
              <a:ext uri="{FF2B5EF4-FFF2-40B4-BE49-F238E27FC236}">
                <a16:creationId xmlns:a16="http://schemas.microsoft.com/office/drawing/2014/main" id="{D9768189-D3B4-9C50-3CC3-7878790AEB4D}"/>
              </a:ext>
            </a:extLst>
          </p:cNvPr>
          <p:cNvSpPr/>
          <p:nvPr/>
        </p:nvSpPr>
        <p:spPr>
          <a:xfrm rot="5400000">
            <a:off x="-309973" y="261527"/>
            <a:ext cx="5143500" cy="4620445"/>
          </a:xfrm>
          <a:prstGeom prst="rect">
            <a:avLst/>
          </a:prstGeom>
          <a:gradFill>
            <a:gsLst>
              <a:gs pos="0">
                <a:srgbClr val="111222">
                  <a:alpha val="0"/>
                </a:srgbClr>
              </a:gs>
              <a:gs pos="100000">
                <a:srgbClr val="111222"/>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 name="Google Shape;320;p51">
            <a:extLst>
              <a:ext uri="{FF2B5EF4-FFF2-40B4-BE49-F238E27FC236}">
                <a16:creationId xmlns:a16="http://schemas.microsoft.com/office/drawing/2014/main" id="{8752267E-9E37-EF4C-9FF6-0A2CE87E0017}"/>
              </a:ext>
            </a:extLst>
          </p:cNvPr>
          <p:cNvSpPr txBox="1">
            <a:spLocks/>
          </p:cNvSpPr>
          <p:nvPr/>
        </p:nvSpPr>
        <p:spPr>
          <a:xfrm>
            <a:off x="461024" y="1990223"/>
            <a:ext cx="7654276" cy="24509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111222"/>
              </a:buClr>
              <a:buSzPts val="2000"/>
              <a:buFont typeface="Inter Light"/>
              <a:buNone/>
              <a:defRPr sz="2000" b="0" i="0" u="none" strike="noStrike" cap="none">
                <a:solidFill>
                  <a:srgbClr val="111222"/>
                </a:solidFill>
                <a:latin typeface="Inter Light"/>
                <a:ea typeface="Inter Light"/>
                <a:cs typeface="Inter Light"/>
                <a:sym typeface="Inter Light"/>
              </a:defRPr>
            </a:lvl1pPr>
            <a:lvl2pPr marL="914400" marR="0" lvl="1"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2pPr>
            <a:lvl3pPr marL="1371600" marR="0" lvl="2"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3pPr>
            <a:lvl4pPr marL="1828800" marR="0" lvl="3"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4pPr>
            <a:lvl5pPr marL="2286000" marR="0" lvl="4"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5pPr>
            <a:lvl6pPr marL="2743200" marR="0" lvl="5"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6pPr>
            <a:lvl7pPr marL="3200400" marR="0" lvl="6"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7pPr>
            <a:lvl8pPr marL="3657600" marR="0" lvl="7"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8pPr>
            <a:lvl9pPr marL="4114800" marR="0" lvl="8"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9pPr>
          </a:lstStyle>
          <a:p>
            <a:pPr marL="0" indent="0">
              <a:spcAft>
                <a:spcPts val="1200"/>
              </a:spcAft>
            </a:pP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Syövätkö kaikki lapset </a:t>
            </a:r>
            <a:b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b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maailmassa samanlaista kouluruokaa kuin Suomessa?</a:t>
            </a:r>
            <a:endParaRPr lang="en-GB" sz="3600" b="1" dirty="0">
              <a:solidFill>
                <a:schemeClr val="bg1"/>
              </a:solidFill>
              <a:latin typeface="Inter 18pt Black" panose="02000503000000020004" pitchFamily="2" charset="0"/>
              <a:ea typeface="Inter 18pt Black" panose="02000503000000020004" pitchFamily="2" charset="0"/>
              <a:cs typeface="Inter Black" panose="020B0604020202020204" charset="0"/>
            </a:endParaRPr>
          </a:p>
        </p:txBody>
      </p:sp>
    </p:spTree>
    <p:extLst>
      <p:ext uri="{BB962C8B-B14F-4D97-AF65-F5344CB8AC3E}">
        <p14:creationId xmlns:p14="http://schemas.microsoft.com/office/powerpoint/2010/main" val="3911546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7">
          <a:extLst>
            <a:ext uri="{FF2B5EF4-FFF2-40B4-BE49-F238E27FC236}">
              <a16:creationId xmlns:a16="http://schemas.microsoft.com/office/drawing/2014/main" id="{204D6D07-0B43-D73F-0591-764DEEC6F099}"/>
            </a:ext>
          </a:extLst>
        </p:cNvPr>
        <p:cNvGrpSpPr/>
        <p:nvPr/>
      </p:nvGrpSpPr>
      <p:grpSpPr>
        <a:xfrm>
          <a:off x="0" y="0"/>
          <a:ext cx="0" cy="0"/>
          <a:chOff x="0" y="0"/>
          <a:chExt cx="0" cy="0"/>
        </a:xfrm>
      </p:grpSpPr>
      <p:pic>
        <p:nvPicPr>
          <p:cNvPr id="8" name="Picture 7" descr="A black and orange logo&#10;&#10;AI-generated content may be incorrect.">
            <a:extLst>
              <a:ext uri="{FF2B5EF4-FFF2-40B4-BE49-F238E27FC236}">
                <a16:creationId xmlns:a16="http://schemas.microsoft.com/office/drawing/2014/main" id="{B421C2DB-2EE1-CA1C-58FB-9A50B4AB78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2443" y="221454"/>
            <a:ext cx="2103041" cy="882649"/>
          </a:xfrm>
          <a:prstGeom prst="rect">
            <a:avLst/>
          </a:prstGeom>
        </p:spPr>
      </p:pic>
      <p:sp>
        <p:nvSpPr>
          <p:cNvPr id="2" name="Google Shape;188;p32">
            <a:extLst>
              <a:ext uri="{FF2B5EF4-FFF2-40B4-BE49-F238E27FC236}">
                <a16:creationId xmlns:a16="http://schemas.microsoft.com/office/drawing/2014/main" id="{C1EE656D-531F-AA1E-2DA6-35166417B174}"/>
              </a:ext>
            </a:extLst>
          </p:cNvPr>
          <p:cNvSpPr/>
          <p:nvPr/>
        </p:nvSpPr>
        <p:spPr>
          <a:xfrm rot="5400000">
            <a:off x="-309973" y="261527"/>
            <a:ext cx="5143500" cy="4620445"/>
          </a:xfrm>
          <a:prstGeom prst="rect">
            <a:avLst/>
          </a:prstGeom>
          <a:gradFill>
            <a:gsLst>
              <a:gs pos="0">
                <a:srgbClr val="111222">
                  <a:alpha val="0"/>
                </a:srgbClr>
              </a:gs>
              <a:gs pos="100000">
                <a:srgbClr val="111222"/>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 name="Google Shape;320;p51">
            <a:extLst>
              <a:ext uri="{FF2B5EF4-FFF2-40B4-BE49-F238E27FC236}">
                <a16:creationId xmlns:a16="http://schemas.microsoft.com/office/drawing/2014/main" id="{78BCB163-7095-1E13-E777-CA8DD2A818CC}"/>
              </a:ext>
            </a:extLst>
          </p:cNvPr>
          <p:cNvSpPr txBox="1">
            <a:spLocks/>
          </p:cNvSpPr>
          <p:nvPr/>
        </p:nvSpPr>
        <p:spPr>
          <a:xfrm>
            <a:off x="461024" y="1990223"/>
            <a:ext cx="7654276" cy="24509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111222"/>
              </a:buClr>
              <a:buSzPts val="2000"/>
              <a:buFont typeface="Inter Light"/>
              <a:buNone/>
              <a:defRPr sz="2000" b="0" i="0" u="none" strike="noStrike" cap="none">
                <a:solidFill>
                  <a:srgbClr val="111222"/>
                </a:solidFill>
                <a:latin typeface="Inter Light"/>
                <a:ea typeface="Inter Light"/>
                <a:cs typeface="Inter Light"/>
                <a:sym typeface="Inter Light"/>
              </a:defRPr>
            </a:lvl1pPr>
            <a:lvl2pPr marL="914400" marR="0" lvl="1"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2pPr>
            <a:lvl3pPr marL="1371600" marR="0" lvl="2"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3pPr>
            <a:lvl4pPr marL="1828800" marR="0" lvl="3"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4pPr>
            <a:lvl5pPr marL="2286000" marR="0" lvl="4"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5pPr>
            <a:lvl6pPr marL="2743200" marR="0" lvl="5"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6pPr>
            <a:lvl7pPr marL="3200400" marR="0" lvl="6"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7pPr>
            <a:lvl8pPr marL="3657600" marR="0" lvl="7"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8pPr>
            <a:lvl9pPr marL="4114800" marR="0" lvl="8"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9pPr>
          </a:lstStyle>
          <a:p>
            <a:pPr marL="0" indent="0">
              <a:spcAft>
                <a:spcPts val="1200"/>
              </a:spcAft>
            </a:pP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Onko kouluruoka</a:t>
            </a:r>
          </a:p>
          <a:p>
            <a:pPr marL="0" indent="0">
              <a:spcAft>
                <a:spcPts val="1200"/>
              </a:spcAft>
            </a:pP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kaikkialla ilmaista?</a:t>
            </a:r>
            <a:endParaRPr lang="en-GB" sz="3600" b="1" dirty="0">
              <a:solidFill>
                <a:schemeClr val="bg1"/>
              </a:solidFill>
              <a:latin typeface="Inter 18pt Black" panose="02000503000000020004" pitchFamily="2" charset="0"/>
              <a:ea typeface="Inter 18pt Black" panose="02000503000000020004" pitchFamily="2" charset="0"/>
              <a:cs typeface="Inter Black" panose="020B0604020202020204" charset="0"/>
            </a:endParaRPr>
          </a:p>
        </p:txBody>
      </p:sp>
    </p:spTree>
    <p:extLst>
      <p:ext uri="{BB962C8B-B14F-4D97-AF65-F5344CB8AC3E}">
        <p14:creationId xmlns:p14="http://schemas.microsoft.com/office/powerpoint/2010/main" val="1810544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7">
          <a:extLst>
            <a:ext uri="{FF2B5EF4-FFF2-40B4-BE49-F238E27FC236}">
              <a16:creationId xmlns:a16="http://schemas.microsoft.com/office/drawing/2014/main" id="{EB445F90-6F14-EF79-6D36-57CB9F10AB00}"/>
            </a:ext>
          </a:extLst>
        </p:cNvPr>
        <p:cNvGrpSpPr/>
        <p:nvPr/>
      </p:nvGrpSpPr>
      <p:grpSpPr>
        <a:xfrm>
          <a:off x="0" y="0"/>
          <a:ext cx="0" cy="0"/>
          <a:chOff x="0" y="0"/>
          <a:chExt cx="0" cy="0"/>
        </a:xfrm>
      </p:grpSpPr>
      <p:pic>
        <p:nvPicPr>
          <p:cNvPr id="8" name="Picture 7" descr="A black and orange logo&#10;&#10;AI-generated content may be incorrect.">
            <a:extLst>
              <a:ext uri="{FF2B5EF4-FFF2-40B4-BE49-F238E27FC236}">
                <a16:creationId xmlns:a16="http://schemas.microsoft.com/office/drawing/2014/main" id="{2802FD19-64C8-8084-911D-41EB6E4039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2443" y="221454"/>
            <a:ext cx="2103041" cy="882649"/>
          </a:xfrm>
          <a:prstGeom prst="rect">
            <a:avLst/>
          </a:prstGeom>
        </p:spPr>
      </p:pic>
      <p:sp>
        <p:nvSpPr>
          <p:cNvPr id="2" name="Google Shape;188;p32">
            <a:extLst>
              <a:ext uri="{FF2B5EF4-FFF2-40B4-BE49-F238E27FC236}">
                <a16:creationId xmlns:a16="http://schemas.microsoft.com/office/drawing/2014/main" id="{435DD807-3E7D-41E9-7486-74E44FD6F0BC}"/>
              </a:ext>
            </a:extLst>
          </p:cNvPr>
          <p:cNvSpPr/>
          <p:nvPr/>
        </p:nvSpPr>
        <p:spPr>
          <a:xfrm rot="5400000">
            <a:off x="-309973" y="261527"/>
            <a:ext cx="5143500" cy="4620445"/>
          </a:xfrm>
          <a:prstGeom prst="rect">
            <a:avLst/>
          </a:prstGeom>
          <a:gradFill>
            <a:gsLst>
              <a:gs pos="0">
                <a:srgbClr val="111222">
                  <a:alpha val="0"/>
                </a:srgbClr>
              </a:gs>
              <a:gs pos="100000">
                <a:srgbClr val="111222"/>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 name="Google Shape;320;p51">
            <a:extLst>
              <a:ext uri="{FF2B5EF4-FFF2-40B4-BE49-F238E27FC236}">
                <a16:creationId xmlns:a16="http://schemas.microsoft.com/office/drawing/2014/main" id="{090832A6-438E-F6AC-FBA8-B2DBC92CCB9C}"/>
              </a:ext>
            </a:extLst>
          </p:cNvPr>
          <p:cNvSpPr txBox="1">
            <a:spLocks/>
          </p:cNvSpPr>
          <p:nvPr/>
        </p:nvSpPr>
        <p:spPr>
          <a:xfrm>
            <a:off x="550476" y="2775414"/>
            <a:ext cx="7654276" cy="24509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111222"/>
              </a:buClr>
              <a:buSzPts val="2000"/>
              <a:buFont typeface="Inter Light"/>
              <a:buNone/>
              <a:defRPr sz="2000" b="0" i="0" u="none" strike="noStrike" cap="none">
                <a:solidFill>
                  <a:srgbClr val="111222"/>
                </a:solidFill>
                <a:latin typeface="Inter Light"/>
                <a:ea typeface="Inter Light"/>
                <a:cs typeface="Inter Light"/>
                <a:sym typeface="Inter Light"/>
              </a:defRPr>
            </a:lvl1pPr>
            <a:lvl2pPr marL="914400" marR="0" lvl="1"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2pPr>
            <a:lvl3pPr marL="1371600" marR="0" lvl="2"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3pPr>
            <a:lvl4pPr marL="1828800" marR="0" lvl="3"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4pPr>
            <a:lvl5pPr marL="2286000" marR="0" lvl="4"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5pPr>
            <a:lvl6pPr marL="2743200" marR="0" lvl="5"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6pPr>
            <a:lvl7pPr marL="3200400" marR="0" lvl="6"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7pPr>
            <a:lvl8pPr marL="3657600" marR="0" lvl="7"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8pPr>
            <a:lvl9pPr marL="4114800" marR="0" lvl="8"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9pPr>
          </a:lstStyle>
          <a:p>
            <a:pPr marL="0" indent="0">
              <a:spcAft>
                <a:spcPts val="1200"/>
              </a:spcAft>
            </a:pP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Mitä seurauksia voi olla, </a:t>
            </a:r>
            <a:b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b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jos lapsi ei saa koulussa ruokaa?</a:t>
            </a:r>
            <a:endParaRPr lang="en-GB" sz="3600" b="1" dirty="0">
              <a:solidFill>
                <a:schemeClr val="bg1"/>
              </a:solidFill>
              <a:latin typeface="Inter 18pt Black" panose="02000503000000020004" pitchFamily="2" charset="0"/>
              <a:ea typeface="Inter 18pt Black" panose="02000503000000020004" pitchFamily="2" charset="0"/>
              <a:cs typeface="Inter Black" panose="020B0604020202020204" charset="0"/>
            </a:endParaRPr>
          </a:p>
        </p:txBody>
      </p:sp>
    </p:spTree>
    <p:extLst>
      <p:ext uri="{BB962C8B-B14F-4D97-AF65-F5344CB8AC3E}">
        <p14:creationId xmlns:p14="http://schemas.microsoft.com/office/powerpoint/2010/main" val="2975363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7">
          <a:extLst>
            <a:ext uri="{FF2B5EF4-FFF2-40B4-BE49-F238E27FC236}">
              <a16:creationId xmlns:a16="http://schemas.microsoft.com/office/drawing/2014/main" id="{AD05A254-62DC-F54C-6242-AA11FBB1BAB5}"/>
            </a:ext>
          </a:extLst>
        </p:cNvPr>
        <p:cNvGrpSpPr/>
        <p:nvPr/>
      </p:nvGrpSpPr>
      <p:grpSpPr>
        <a:xfrm>
          <a:off x="0" y="0"/>
          <a:ext cx="0" cy="0"/>
          <a:chOff x="0" y="0"/>
          <a:chExt cx="0" cy="0"/>
        </a:xfrm>
      </p:grpSpPr>
      <p:pic>
        <p:nvPicPr>
          <p:cNvPr id="8" name="Picture 7" descr="A black and orange logo&#10;&#10;AI-generated content may be incorrect.">
            <a:extLst>
              <a:ext uri="{FF2B5EF4-FFF2-40B4-BE49-F238E27FC236}">
                <a16:creationId xmlns:a16="http://schemas.microsoft.com/office/drawing/2014/main" id="{01D9F5AD-B369-ACF7-959E-117B716661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2443" y="221454"/>
            <a:ext cx="2103041" cy="882649"/>
          </a:xfrm>
          <a:prstGeom prst="rect">
            <a:avLst/>
          </a:prstGeom>
        </p:spPr>
      </p:pic>
      <p:sp>
        <p:nvSpPr>
          <p:cNvPr id="2" name="Google Shape;188;p32">
            <a:extLst>
              <a:ext uri="{FF2B5EF4-FFF2-40B4-BE49-F238E27FC236}">
                <a16:creationId xmlns:a16="http://schemas.microsoft.com/office/drawing/2014/main" id="{BFC62002-F27B-DA51-F12F-24E95BB99CE4}"/>
              </a:ext>
            </a:extLst>
          </p:cNvPr>
          <p:cNvSpPr/>
          <p:nvPr/>
        </p:nvSpPr>
        <p:spPr>
          <a:xfrm rot="5400000">
            <a:off x="-309973" y="261527"/>
            <a:ext cx="5143500" cy="4620445"/>
          </a:xfrm>
          <a:prstGeom prst="rect">
            <a:avLst/>
          </a:prstGeom>
          <a:gradFill>
            <a:gsLst>
              <a:gs pos="0">
                <a:srgbClr val="111222">
                  <a:alpha val="0"/>
                </a:srgbClr>
              </a:gs>
              <a:gs pos="100000">
                <a:srgbClr val="111222"/>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Light"/>
              <a:ea typeface="Inter Light"/>
              <a:cs typeface="Inter Light"/>
              <a:sym typeface="Inter Light"/>
            </a:endParaRPr>
          </a:p>
        </p:txBody>
      </p:sp>
      <p:sp>
        <p:nvSpPr>
          <p:cNvPr id="6" name="Google Shape;320;p51">
            <a:extLst>
              <a:ext uri="{FF2B5EF4-FFF2-40B4-BE49-F238E27FC236}">
                <a16:creationId xmlns:a16="http://schemas.microsoft.com/office/drawing/2014/main" id="{7F23551B-5D11-ABA9-46A0-0ED4B41B45FA}"/>
              </a:ext>
            </a:extLst>
          </p:cNvPr>
          <p:cNvSpPr txBox="1">
            <a:spLocks/>
          </p:cNvSpPr>
          <p:nvPr/>
        </p:nvSpPr>
        <p:spPr>
          <a:xfrm>
            <a:off x="545507" y="1557870"/>
            <a:ext cx="7654276" cy="24509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rgbClr val="111222"/>
              </a:buClr>
              <a:buSzPts val="2000"/>
              <a:buFont typeface="Inter Light"/>
              <a:buNone/>
              <a:defRPr sz="2000" b="0" i="0" u="none" strike="noStrike" cap="none">
                <a:solidFill>
                  <a:srgbClr val="111222"/>
                </a:solidFill>
                <a:latin typeface="Inter Light"/>
                <a:ea typeface="Inter Light"/>
                <a:cs typeface="Inter Light"/>
                <a:sym typeface="Inter Light"/>
              </a:defRPr>
            </a:lvl1pPr>
            <a:lvl2pPr marL="914400" marR="0" lvl="1"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2pPr>
            <a:lvl3pPr marL="1371600" marR="0" lvl="2"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3pPr>
            <a:lvl4pPr marL="1828800" marR="0" lvl="3"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4pPr>
            <a:lvl5pPr marL="2286000" marR="0" lvl="4"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5pPr>
            <a:lvl6pPr marL="2743200" marR="0" lvl="5"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6pPr>
            <a:lvl7pPr marL="3200400" marR="0" lvl="6"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7pPr>
            <a:lvl8pPr marL="3657600" marR="0" lvl="7"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8pPr>
            <a:lvl9pPr marL="4114800" marR="0" lvl="8" indent="-317500" algn="l" rtl="0">
              <a:lnSpc>
                <a:spcPct val="100000"/>
              </a:lnSpc>
              <a:spcBef>
                <a:spcPts val="0"/>
              </a:spcBef>
              <a:spcAft>
                <a:spcPts val="0"/>
              </a:spcAft>
              <a:buClr>
                <a:srgbClr val="111222"/>
              </a:buClr>
              <a:buSzPts val="2800"/>
              <a:buFont typeface="Inter Light"/>
              <a:buNone/>
              <a:defRPr sz="2800" b="0" i="0" u="none" strike="noStrike" cap="none">
                <a:solidFill>
                  <a:srgbClr val="111222"/>
                </a:solidFill>
                <a:latin typeface="Inter Light"/>
                <a:ea typeface="Inter Light"/>
                <a:cs typeface="Inter Light"/>
                <a:sym typeface="Inter Light"/>
              </a:defRPr>
            </a:lvl9pPr>
          </a:lstStyle>
          <a:p>
            <a:pPr marL="0" indent="0">
              <a:spcAft>
                <a:spcPts val="1200"/>
              </a:spcAft>
            </a:pPr>
            <a:r>
              <a:rPr lang="fi-FI" sz="3600" b="1" dirty="0">
                <a:solidFill>
                  <a:schemeClr val="bg1"/>
                </a:solidFill>
                <a:latin typeface="Inter 18pt Black" panose="02000503000000020004" pitchFamily="2" charset="0"/>
                <a:ea typeface="Inter 18pt Black" panose="02000503000000020004" pitchFamily="2" charset="0"/>
                <a:cs typeface="Inter Black" panose="020B0604020202020204" charset="0"/>
              </a:rPr>
              <a:t>Saiko joku mitä olet tänään kuullut, ajattelemaan kouluruokaa uudella tavalla tai heräsikö sinulla kysymyksiä?</a:t>
            </a:r>
            <a:endParaRPr lang="en-GB" sz="3600" b="1" dirty="0">
              <a:solidFill>
                <a:schemeClr val="bg1"/>
              </a:solidFill>
              <a:latin typeface="Inter 18pt Black" panose="02000503000000020004" pitchFamily="2" charset="0"/>
              <a:ea typeface="Inter 18pt Black" panose="02000503000000020004" pitchFamily="2" charset="0"/>
              <a:cs typeface="Inter Black" panose="020B0604020202020204" charset="0"/>
            </a:endParaRPr>
          </a:p>
        </p:txBody>
      </p:sp>
    </p:spTree>
    <p:extLst>
      <p:ext uri="{BB962C8B-B14F-4D97-AF65-F5344CB8AC3E}">
        <p14:creationId xmlns:p14="http://schemas.microsoft.com/office/powerpoint/2010/main" val="303410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World Vision">
  <a:themeElements>
    <a:clrScheme name="Simple Light">
      <a:dk1>
        <a:srgbClr val="111222"/>
      </a:dk1>
      <a:lt1>
        <a:srgbClr val="FFFFFF"/>
      </a:lt1>
      <a:dk2>
        <a:srgbClr val="6D6A76"/>
      </a:dk2>
      <a:lt2>
        <a:srgbClr val="E9E7E3"/>
      </a:lt2>
      <a:accent1>
        <a:srgbClr val="FF5515"/>
      </a:accent1>
      <a:accent2>
        <a:srgbClr val="FFEBE1"/>
      </a:accent2>
      <a:accent3>
        <a:srgbClr val="FFD5BF"/>
      </a:accent3>
      <a:accent4>
        <a:srgbClr val="FFBD9D"/>
      </a:accent4>
      <a:accent5>
        <a:srgbClr val="FFA57B"/>
      </a:accent5>
      <a:accent6>
        <a:srgbClr val="FF8638"/>
      </a:accent6>
      <a:hlink>
        <a:srgbClr val="22A8C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FDB2175A5A3D049A99401DCBAC537A4" ma:contentTypeVersion="21" ma:contentTypeDescription="Luo uusi asiakirja." ma:contentTypeScope="" ma:versionID="eea0b6e35615901dc9a36bd962a03a4c">
  <xsd:schema xmlns:xsd="http://www.w3.org/2001/XMLSchema" xmlns:xs="http://www.w3.org/2001/XMLSchema" xmlns:p="http://schemas.microsoft.com/office/2006/metadata/properties" xmlns:ns2="1bc661f4-3fd6-4213-95e0-894e3a84ddc3" xmlns:ns3="e3afbfe3-a1b2-4603-96d1-9d790a7c256e" targetNamespace="http://schemas.microsoft.com/office/2006/metadata/properties" ma:root="true" ma:fieldsID="c7fc7bd1e8d7600b095ac66c33548845" ns2:_="" ns3:_="">
    <xsd:import namespace="1bc661f4-3fd6-4213-95e0-894e3a84ddc3"/>
    <xsd:import namespace="e3afbfe3-a1b2-4603-96d1-9d790a7c256e"/>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lcf76f155ced4ddcb4097134ff3c332f1"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igrationWizIdPermissionLevels" minOccurs="0"/>
                <xsd:element ref="ns2:MigrationWizIdDocumentLibraryPermissions" minOccurs="0"/>
                <xsd:element ref="ns2:MigrationWizIdSecurityGrou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c661f4-3fd6-4213-95e0-894e3a84ddc3"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Bildmarkierungen_0" ma:hidden="true" ma:internalName="lcf76f155ced4ddcb4097134ff3c332f0" ma:readOnly="false">
      <xsd:simpleType>
        <xsd:restriction base="dms:Note"/>
      </xsd:simpleType>
    </xsd:element>
    <xsd:element name="lcf76f155ced4ddcb4097134ff3c332f1" ma:index="12" nillable="true" ma:displayName="Bildmarkierungen_0" ma:hidden="true" ma:internalName="lcf76f155ced4ddcb4097134ff3c332f1" ma:readOnly="false">
      <xsd:simpleType>
        <xsd:restriction base="dms:Note"/>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51705418-96fe-4708-b88c-a96079584834"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igrationWizIdPermissionLevels" ma:index="26" nillable="true" ma:displayName="MigrationWizIdPermissionLevels" ma:internalName="MigrationWizIdPermissionLevels">
      <xsd:simpleType>
        <xsd:restriction base="dms:Text"/>
      </xsd:simpleType>
    </xsd:element>
    <xsd:element name="MigrationWizIdDocumentLibraryPermissions" ma:index="27" nillable="true" ma:displayName="MigrationWizIdDocumentLibraryPermissions" ma:internalName="MigrationWizIdDocumentLibraryPermissions">
      <xsd:simpleType>
        <xsd:restriction base="dms:Text"/>
      </xsd:simpleType>
    </xsd:element>
    <xsd:element name="MigrationWizIdSecurityGroups" ma:index="28" nillable="true" ma:displayName="MigrationWizIdSecurityGroups" ma:internalName="MigrationWizIdSecurityGroup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afbfe3-a1b2-4603-96d1-9d790a7c256e"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5d6a5c7c-adba-47df-ac4c-82bd7d207c8d}" ma:internalName="TaxCatchAll" ma:showField="CatchAllData" ma:web="e3afbfe3-a1b2-4603-96d1-9d790a7c25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bc661f4-3fd6-4213-95e0-894e3a84ddc3">
      <Terms xmlns="http://schemas.microsoft.com/office/infopath/2007/PartnerControls"/>
    </lcf76f155ced4ddcb4097134ff3c332f>
    <TaxCatchAll xmlns="e3afbfe3-a1b2-4603-96d1-9d790a7c256e" xsi:nil="true"/>
    <MigrationWizIdPermissionLevels xmlns="1bc661f4-3fd6-4213-95e0-894e3a84ddc3" xsi:nil="true"/>
    <MigrationWizIdVersion xmlns="1bc661f4-3fd6-4213-95e0-894e3a84ddc3" xsi:nil="true"/>
    <MigrationWizIdPermissions xmlns="1bc661f4-3fd6-4213-95e0-894e3a84ddc3" xsi:nil="true"/>
    <MigrationWizIdSecurityGroups xmlns="1bc661f4-3fd6-4213-95e0-894e3a84ddc3" xsi:nil="true"/>
    <MigrationWizId xmlns="1bc661f4-3fd6-4213-95e0-894e3a84ddc3" xsi:nil="true"/>
    <MigrationWizIdDocumentLibraryPermissions xmlns="1bc661f4-3fd6-4213-95e0-894e3a84ddc3" xsi:nil="true"/>
    <lcf76f155ced4ddcb4097134ff3c332f0 xmlns="1bc661f4-3fd6-4213-95e0-894e3a84ddc3" xsi:nil="true"/>
    <lcf76f155ced4ddcb4097134ff3c332f1 xmlns="1bc661f4-3fd6-4213-95e0-894e3a84ddc3" xsi:nil="true"/>
  </documentManagement>
</p:properties>
</file>

<file path=customXml/itemProps1.xml><?xml version="1.0" encoding="utf-8"?>
<ds:datastoreItem xmlns:ds="http://schemas.openxmlformats.org/officeDocument/2006/customXml" ds:itemID="{FF26781B-F40F-46E0-959C-77198EF688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c661f4-3fd6-4213-95e0-894e3a84ddc3"/>
    <ds:schemaRef ds:uri="e3afbfe3-a1b2-4603-96d1-9d790a7c25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CD3299-7183-4F76-9266-E81452F63CD4}">
  <ds:schemaRefs>
    <ds:schemaRef ds:uri="http://schemas.microsoft.com/sharepoint/v3/contenttype/forms"/>
  </ds:schemaRefs>
</ds:datastoreItem>
</file>

<file path=customXml/itemProps3.xml><?xml version="1.0" encoding="utf-8"?>
<ds:datastoreItem xmlns:ds="http://schemas.openxmlformats.org/officeDocument/2006/customXml" ds:itemID="{54EDC6E2-B0DC-43DF-81C9-34A9BC0CC497}">
  <ds:schemaRefs>
    <ds:schemaRef ds:uri="http://schemas.microsoft.com/office/2006/metadata/properties"/>
    <ds:schemaRef ds:uri="http://schemas.microsoft.com/office/infopath/2007/PartnerControls"/>
    <ds:schemaRef ds:uri="c7ad6dc8-3ba2-43f2-9dee-2b1ab423ed7c"/>
    <ds:schemaRef ds:uri="90c7d9bf-a9e5-43a7-a7f2-d2fd07eff9b1"/>
    <ds:schemaRef ds:uri="1bc661f4-3fd6-4213-95e0-894e3a84ddc3"/>
    <ds:schemaRef ds:uri="e3afbfe3-a1b2-4603-96d1-9d790a7c256e"/>
  </ds:schemaRefs>
</ds:datastoreItem>
</file>

<file path=docProps/app.xml><?xml version="1.0" encoding="utf-8"?>
<Properties xmlns="http://schemas.openxmlformats.org/officeDocument/2006/extended-properties" xmlns:vt="http://schemas.openxmlformats.org/officeDocument/2006/docPropsVTypes">
  <TotalTime>1397</TotalTime>
  <Words>215</Words>
  <Application>Microsoft Office PowerPoint</Application>
  <PresentationFormat>Näytössä katseltava esitys (16:9)</PresentationFormat>
  <Paragraphs>15</Paragraphs>
  <Slides>7</Slides>
  <Notes>7</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7</vt:i4>
      </vt:variant>
    </vt:vector>
  </HeadingPairs>
  <TitlesOfParts>
    <vt:vector size="13" baseType="lpstr">
      <vt:lpstr>Arial</vt:lpstr>
      <vt:lpstr>Inter Light</vt:lpstr>
      <vt:lpstr>Inter Medium</vt:lpstr>
      <vt:lpstr>Inter 18pt Black</vt:lpstr>
      <vt:lpstr>Inter Black</vt:lpstr>
      <vt:lpstr>World Vision</vt:lpstr>
      <vt:lpstr>KOULU- RUOKAILU SUOMESSA JA MAAILMALLA</vt:lpstr>
      <vt:lpstr>PowerPoint-esitys</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Heidi Saarela</dc:creator>
  <cp:lastModifiedBy>Heidi Saarela</cp:lastModifiedBy>
  <cp:revision>10</cp:revision>
  <dcterms:modified xsi:type="dcterms:W3CDTF">2026-08-12T07:57:20Z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0x010100FFDB2175A5A3D049A99401DCBAC537A4</vt:lpwstr>
  </property>
</Properties>
</file>